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119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/>
    <p:restoredTop sz="94578"/>
  </p:normalViewPr>
  <p:slideViewPr>
    <p:cSldViewPr snapToGrid="0">
      <p:cViewPr>
        <p:scale>
          <a:sx n="100" d="100"/>
          <a:sy n="100" d="100"/>
        </p:scale>
        <p:origin x="110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242A0EB0-01A9-7555-672A-43E61D452F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216F5E8-B790-53C7-0D72-BF46FA50A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5EA73-164E-CE42-AE56-3430085574A5}" type="datetimeFigureOut">
              <a:rPr lang="tr-TR" smtClean="0"/>
              <a:t>7.03.2026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19CFBB7-A42A-3BD3-51C6-4613060912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586F5C7-9F31-E507-1663-140EA2596D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F3745-2ED3-0E49-8F4C-AA3937FF4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32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1983D8-7799-3A87-04D5-0128C1565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94" b="1453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Resim 7" descr="simge, sembol, amblem, logo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2733ECB-7F45-2B74-8900-3AFD0F9FD7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1038" y="4125873"/>
            <a:ext cx="1153007" cy="1153007"/>
          </a:xfrm>
          <a:prstGeom prst="rect">
            <a:avLst/>
          </a:prstGeom>
        </p:spPr>
      </p:pic>
      <p:pic>
        <p:nvPicPr>
          <p:cNvPr id="9" name="Resim 8" descr="metin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D2114FE-26F1-BB47-4343-357D99EB74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3649" t="6015" r="12360" b="71077"/>
          <a:stretch>
            <a:fillRect/>
          </a:stretch>
        </p:blipFill>
        <p:spPr>
          <a:xfrm>
            <a:off x="5203980" y="5735637"/>
            <a:ext cx="1784040" cy="734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5084" y="1122363"/>
            <a:ext cx="5464020" cy="2387600"/>
          </a:xfrm>
        </p:spPr>
        <p:txBody>
          <a:bodyPr anchor="b">
            <a:no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5084" y="3623118"/>
            <a:ext cx="546402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pic>
        <p:nvPicPr>
          <p:cNvPr id="11" name="Resim 10" descr="metin, yazı tipi, grafik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203197F-28ED-A539-9F41-3804C1029B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18133" b="19111"/>
          <a:stretch>
            <a:fillRect/>
          </a:stretch>
        </p:blipFill>
        <p:spPr>
          <a:xfrm>
            <a:off x="700202" y="1122363"/>
            <a:ext cx="4254680" cy="267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0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FA5F82E-8C28-DDB9-B428-A5BFFED0D1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1193" b="47670"/>
          <a:stretch>
            <a:fillRect/>
          </a:stretch>
        </p:blipFill>
        <p:spPr>
          <a:xfrm>
            <a:off x="0" y="5952795"/>
            <a:ext cx="12192000" cy="905206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8D9BDF99-EA04-CCCE-767F-E52C5D3E5FB1}"/>
              </a:ext>
            </a:extLst>
          </p:cNvPr>
          <p:cNvSpPr/>
          <p:nvPr userDrawn="1"/>
        </p:nvSpPr>
        <p:spPr>
          <a:xfrm>
            <a:off x="0" y="0"/>
            <a:ext cx="12192000" cy="5967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 descr="simge, sembol, kırpıntı çizim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CFF52AB-B875-32D7-3274-63E453272E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215063" y="791451"/>
            <a:ext cx="3761874" cy="4637928"/>
          </a:xfrm>
          <a:prstGeom prst="rect">
            <a:avLst/>
          </a:prstGeom>
        </p:spPr>
      </p:pic>
      <p:pic>
        <p:nvPicPr>
          <p:cNvPr id="9" name="Resim 8" descr="metin, yazı tipi, ekran görüntüsü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426BC63-36EB-A020-4D70-983739D22F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5039" b="34977"/>
          <a:stretch>
            <a:fillRect/>
          </a:stretch>
        </p:blipFill>
        <p:spPr>
          <a:xfrm>
            <a:off x="61822" y="6045250"/>
            <a:ext cx="4649560" cy="709981"/>
          </a:xfrm>
          <a:prstGeom prst="rect">
            <a:avLst/>
          </a:prstGeom>
        </p:spPr>
      </p:pic>
      <p:pic>
        <p:nvPicPr>
          <p:cNvPr id="10" name="Resim 9" descr="simge, sembol, amblem, logo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8C6EA0A-932C-5AFE-FDAA-3A4AA06C5D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397" y="6122587"/>
            <a:ext cx="555309" cy="555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134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5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59846C0-36D6-BCCE-26F1-F3B3468B97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1193" b="47670"/>
          <a:stretch>
            <a:fillRect/>
          </a:stretch>
        </p:blipFill>
        <p:spPr>
          <a:xfrm>
            <a:off x="0" y="5952795"/>
            <a:ext cx="12192000" cy="905206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2D2FD031-477D-EC9D-E1C8-91E0E6D2ADC9}"/>
              </a:ext>
            </a:extLst>
          </p:cNvPr>
          <p:cNvSpPr/>
          <p:nvPr userDrawn="1"/>
        </p:nvSpPr>
        <p:spPr>
          <a:xfrm>
            <a:off x="0" y="0"/>
            <a:ext cx="12192000" cy="5967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 descr="simge, sembol, kırpıntı çizim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B94872A-2170-EF5F-1EDE-92D0B6549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215063" y="791451"/>
            <a:ext cx="3761874" cy="4637928"/>
          </a:xfrm>
          <a:prstGeom prst="rect">
            <a:avLst/>
          </a:prstGeom>
        </p:spPr>
      </p:pic>
      <p:pic>
        <p:nvPicPr>
          <p:cNvPr id="9" name="Resim 8" descr="metin, yazı tipi, ekran görüntüsü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97A2C27-68B2-5E9A-3A21-A303AB7221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5039" b="34977"/>
          <a:stretch>
            <a:fillRect/>
          </a:stretch>
        </p:blipFill>
        <p:spPr>
          <a:xfrm>
            <a:off x="61822" y="6045250"/>
            <a:ext cx="4649560" cy="709981"/>
          </a:xfrm>
          <a:prstGeom prst="rect">
            <a:avLst/>
          </a:prstGeom>
        </p:spPr>
      </p:pic>
      <p:pic>
        <p:nvPicPr>
          <p:cNvPr id="10" name="Resim 9" descr="simge, sembol, amblem, logo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4D21582-9990-2454-E37F-DFA44EAFFD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397" y="6122587"/>
            <a:ext cx="555309" cy="555309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2581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2581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82C938D-54DE-C197-86DD-C27766D07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1193" b="47670"/>
          <a:stretch>
            <a:fillRect/>
          </a:stretch>
        </p:blipFill>
        <p:spPr>
          <a:xfrm>
            <a:off x="0" y="5952795"/>
            <a:ext cx="12192000" cy="905206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2C82765F-A3BF-9BA6-D012-DEBE0DC6996F}"/>
              </a:ext>
            </a:extLst>
          </p:cNvPr>
          <p:cNvSpPr/>
          <p:nvPr userDrawn="1"/>
        </p:nvSpPr>
        <p:spPr>
          <a:xfrm>
            <a:off x="0" y="0"/>
            <a:ext cx="12192000" cy="5967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 descr="simge, sembol, kırpıntı çizim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4F50A69-18EA-64A8-0D2E-7BD24C884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215063" y="791451"/>
            <a:ext cx="3761874" cy="4637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036"/>
            <a:ext cx="10515600" cy="8260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361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pic>
        <p:nvPicPr>
          <p:cNvPr id="8" name="Resim 7" descr="metin, yazı tipi, ekran görüntüsü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BC03764-1F16-9C5D-1EB2-751293C32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5039" b="34977"/>
          <a:stretch>
            <a:fillRect/>
          </a:stretch>
        </p:blipFill>
        <p:spPr>
          <a:xfrm>
            <a:off x="61822" y="6045250"/>
            <a:ext cx="4649560" cy="709981"/>
          </a:xfrm>
          <a:prstGeom prst="rect">
            <a:avLst/>
          </a:prstGeom>
        </p:spPr>
      </p:pic>
      <p:pic>
        <p:nvPicPr>
          <p:cNvPr id="9" name="Resim 8" descr="simge, sembol, amblem, logo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285E8EC-8697-EEA1-9C29-1A8C664248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397" y="6122587"/>
            <a:ext cx="555309" cy="5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98AAFB5-F979-4863-A97B-B79560EFE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94" b="1453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68362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830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pic>
        <p:nvPicPr>
          <p:cNvPr id="8" name="Resim 7" descr="metin, yazı tipi, ekran görüntüsü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FB54C37-AF15-2743-AD13-49938F550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5039" b="34977"/>
          <a:stretch>
            <a:fillRect/>
          </a:stretch>
        </p:blipFill>
        <p:spPr>
          <a:xfrm>
            <a:off x="61822" y="6045250"/>
            <a:ext cx="4649560" cy="709981"/>
          </a:xfrm>
          <a:prstGeom prst="rect">
            <a:avLst/>
          </a:prstGeom>
        </p:spPr>
      </p:pic>
      <p:pic>
        <p:nvPicPr>
          <p:cNvPr id="9" name="Resim 8" descr="simge, sembol, amblem, logo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1C5D8D5-4B52-058B-3F67-98E12819FA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57397" y="6122587"/>
            <a:ext cx="555309" cy="5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 descr="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2FD038A-C905-E03A-CC84-3628B300A4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1193" b="47670"/>
          <a:stretch>
            <a:fillRect/>
          </a:stretch>
        </p:blipFill>
        <p:spPr>
          <a:xfrm>
            <a:off x="0" y="5952795"/>
            <a:ext cx="12192000" cy="905206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557EE999-797A-B78E-DDF1-7FBBA600F317}"/>
              </a:ext>
            </a:extLst>
          </p:cNvPr>
          <p:cNvSpPr/>
          <p:nvPr userDrawn="1"/>
        </p:nvSpPr>
        <p:spPr>
          <a:xfrm>
            <a:off x="0" y="0"/>
            <a:ext cx="12192000" cy="5967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Resim 16" descr="simge, sembol, kırpıntı çizim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455CFDD-0D9E-A0FB-3EBC-C8C797F623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215063" y="791451"/>
            <a:ext cx="3761874" cy="4637928"/>
          </a:xfrm>
          <a:prstGeom prst="rect">
            <a:avLst/>
          </a:prstGeom>
        </p:spPr>
      </p:pic>
      <p:pic>
        <p:nvPicPr>
          <p:cNvPr id="15" name="Resim 14" descr="metin, yazı tipi, ekran görüntüsü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E3C220C-9FF4-93D7-127C-2C5FA23E14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5039" b="34977"/>
          <a:stretch>
            <a:fillRect/>
          </a:stretch>
        </p:blipFill>
        <p:spPr>
          <a:xfrm>
            <a:off x="61822" y="6045250"/>
            <a:ext cx="4649560" cy="709981"/>
          </a:xfrm>
          <a:prstGeom prst="rect">
            <a:avLst/>
          </a:prstGeom>
        </p:spPr>
      </p:pic>
      <p:pic>
        <p:nvPicPr>
          <p:cNvPr id="16" name="Resim 15" descr="simge, sembol, amblem, logo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C6F2C69-1AEA-BA8F-14F3-D6AA89A541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397" y="6122587"/>
            <a:ext cx="555309" cy="555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0140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0140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7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A142049-92EB-144A-1340-0D58AA971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1193" b="47670"/>
          <a:stretch>
            <a:fillRect/>
          </a:stretch>
        </p:blipFill>
        <p:spPr>
          <a:xfrm>
            <a:off x="0" y="5952795"/>
            <a:ext cx="12192000" cy="905206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4BC640DC-E6B8-035D-3956-C69F0D153FA5}"/>
              </a:ext>
            </a:extLst>
          </p:cNvPr>
          <p:cNvSpPr/>
          <p:nvPr userDrawn="1"/>
        </p:nvSpPr>
        <p:spPr>
          <a:xfrm>
            <a:off x="0" y="0"/>
            <a:ext cx="12192000" cy="5967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 descr="simge, sembol, kırpıntı çizim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A707289-8CC8-B3EA-0548-ABCD9B409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215063" y="791451"/>
            <a:ext cx="3761874" cy="4637928"/>
          </a:xfrm>
          <a:prstGeom prst="rect">
            <a:avLst/>
          </a:prstGeom>
        </p:spPr>
      </p:pic>
      <p:pic>
        <p:nvPicPr>
          <p:cNvPr id="11" name="Resim 10" descr="metin, yazı tipi, ekran görüntüsü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FF2B067-0923-E304-6673-4844ABB39D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5039" b="34977"/>
          <a:stretch>
            <a:fillRect/>
          </a:stretch>
        </p:blipFill>
        <p:spPr>
          <a:xfrm>
            <a:off x="61822" y="6045250"/>
            <a:ext cx="4649560" cy="709981"/>
          </a:xfrm>
          <a:prstGeom prst="rect">
            <a:avLst/>
          </a:prstGeom>
        </p:spPr>
      </p:pic>
      <p:pic>
        <p:nvPicPr>
          <p:cNvPr id="12" name="Resim 11" descr="simge, sembol, amblem, logo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C30A16A-B8F1-88EE-2782-3B21FC447E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397" y="6122587"/>
            <a:ext cx="555309" cy="555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941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941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9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037F5E2-1467-6D70-9765-036510A2F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1193" b="47670"/>
          <a:stretch>
            <a:fillRect/>
          </a:stretch>
        </p:blipFill>
        <p:spPr>
          <a:xfrm>
            <a:off x="0" y="5952795"/>
            <a:ext cx="12192000" cy="905206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0B112D74-3658-15FE-F872-89FFDC5A0C95}"/>
              </a:ext>
            </a:extLst>
          </p:cNvPr>
          <p:cNvSpPr/>
          <p:nvPr userDrawn="1"/>
        </p:nvSpPr>
        <p:spPr>
          <a:xfrm>
            <a:off x="0" y="0"/>
            <a:ext cx="12192000" cy="5967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simge, sembol, kırpıntı çizim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EC54655-5137-319F-36EF-B1EFA6C8DC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215063" y="791451"/>
            <a:ext cx="3761874" cy="4637928"/>
          </a:xfrm>
          <a:prstGeom prst="rect">
            <a:avLst/>
          </a:prstGeom>
        </p:spPr>
      </p:pic>
      <p:pic>
        <p:nvPicPr>
          <p:cNvPr id="10" name="Resim 9" descr="metin, yazı tipi, ekran görüntüsü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D501BC1-3B04-C21A-ADDF-FFAC9AB538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5039" b="34977"/>
          <a:stretch>
            <a:fillRect/>
          </a:stretch>
        </p:blipFill>
        <p:spPr>
          <a:xfrm>
            <a:off x="61822" y="6045250"/>
            <a:ext cx="4649560" cy="709981"/>
          </a:xfrm>
          <a:prstGeom prst="rect">
            <a:avLst/>
          </a:prstGeom>
        </p:spPr>
      </p:pic>
      <p:pic>
        <p:nvPicPr>
          <p:cNvPr id="11" name="Resim 10" descr="simge, sembol, amblem, logo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20F8D86-AC92-5A1C-79A9-B03074686E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397" y="6122587"/>
            <a:ext cx="555309" cy="555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6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 descr="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5357EA8-9D1F-6623-49BD-F2370351B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1193" b="47670"/>
          <a:stretch>
            <a:fillRect/>
          </a:stretch>
        </p:blipFill>
        <p:spPr>
          <a:xfrm>
            <a:off x="0" y="5952795"/>
            <a:ext cx="12192000" cy="905206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9D839B3E-424E-0BB7-C755-3A0CC1ED0BEE}"/>
              </a:ext>
            </a:extLst>
          </p:cNvPr>
          <p:cNvSpPr/>
          <p:nvPr userDrawn="1"/>
        </p:nvSpPr>
        <p:spPr>
          <a:xfrm>
            <a:off x="0" y="0"/>
            <a:ext cx="12192000" cy="5967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 descr="simge, sembol, kırpıntı çizim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905820B-B758-D825-A5B9-44CA0B71C2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215063" y="791451"/>
            <a:ext cx="3761874" cy="4637928"/>
          </a:xfrm>
          <a:prstGeom prst="rect">
            <a:avLst/>
          </a:prstGeom>
        </p:spPr>
      </p:pic>
      <p:pic>
        <p:nvPicPr>
          <p:cNvPr id="11" name="Resim 10" descr="metin, yazı tipi, ekran görüntüsü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DFBF26C-781D-80F4-3B88-94FE3BAA59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5039" b="34977"/>
          <a:stretch>
            <a:fillRect/>
          </a:stretch>
        </p:blipFill>
        <p:spPr>
          <a:xfrm>
            <a:off x="61822" y="6045250"/>
            <a:ext cx="4649560" cy="709981"/>
          </a:xfrm>
          <a:prstGeom prst="rect">
            <a:avLst/>
          </a:prstGeom>
        </p:spPr>
      </p:pic>
      <p:pic>
        <p:nvPicPr>
          <p:cNvPr id="12" name="Resim 11" descr="simge, sembol, amblem, logo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91FDD3B-D3BF-FB61-5E24-E430BFC2F1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397" y="6122587"/>
            <a:ext cx="555309" cy="5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6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92AA702-375F-ABA6-F5C9-B64A67C1E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1193" b="47670"/>
          <a:stretch>
            <a:fillRect/>
          </a:stretch>
        </p:blipFill>
        <p:spPr>
          <a:xfrm>
            <a:off x="0" y="5952795"/>
            <a:ext cx="12192000" cy="905206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05DD2166-669D-89AC-66D9-531707819DC2}"/>
              </a:ext>
            </a:extLst>
          </p:cNvPr>
          <p:cNvSpPr/>
          <p:nvPr userDrawn="1"/>
        </p:nvSpPr>
        <p:spPr>
          <a:xfrm>
            <a:off x="0" y="0"/>
            <a:ext cx="12192000" cy="5967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simge, sembol, kırpıntı çizim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530EE3C-BF2E-161B-B598-77FD76D99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215063" y="791451"/>
            <a:ext cx="3761874" cy="4637928"/>
          </a:xfrm>
          <a:prstGeom prst="rect">
            <a:avLst/>
          </a:prstGeom>
        </p:spPr>
      </p:pic>
      <p:pic>
        <p:nvPicPr>
          <p:cNvPr id="10" name="Resim 9" descr="metin, yazı tipi, ekran görüntüsü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8FAF83-B3CF-9193-5F86-20F830E170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5039" b="34977"/>
          <a:stretch>
            <a:fillRect/>
          </a:stretch>
        </p:blipFill>
        <p:spPr>
          <a:xfrm>
            <a:off x="61822" y="6045250"/>
            <a:ext cx="4649560" cy="709981"/>
          </a:xfrm>
          <a:prstGeom prst="rect">
            <a:avLst/>
          </a:prstGeom>
        </p:spPr>
      </p:pic>
      <p:pic>
        <p:nvPicPr>
          <p:cNvPr id="11" name="Resim 10" descr="simge, sembol, amblem, logo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066CDF3-5BBF-0041-060C-38E55D1AD2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397" y="6122587"/>
            <a:ext cx="555309" cy="555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7025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AF16A89-E4EA-5756-7668-0A18F4664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1193" b="47670"/>
          <a:stretch>
            <a:fillRect/>
          </a:stretch>
        </p:blipFill>
        <p:spPr>
          <a:xfrm>
            <a:off x="0" y="5952795"/>
            <a:ext cx="12192000" cy="905206"/>
          </a:xfrm>
          <a:prstGeom prst="rect">
            <a:avLst/>
          </a:prstGeom>
        </p:spPr>
      </p:pic>
      <p:pic>
        <p:nvPicPr>
          <p:cNvPr id="10" name="Resim 9" descr="metin, yazı tipi, ekran görüntüsü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45B6F4F-21DF-EC86-9E54-16003116CF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5039" b="34977"/>
          <a:stretch>
            <a:fillRect/>
          </a:stretch>
        </p:blipFill>
        <p:spPr>
          <a:xfrm>
            <a:off x="61822" y="6045250"/>
            <a:ext cx="4649560" cy="709981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34CF3BA3-5A49-9F92-3387-ED080C579573}"/>
              </a:ext>
            </a:extLst>
          </p:cNvPr>
          <p:cNvSpPr/>
          <p:nvPr userDrawn="1"/>
        </p:nvSpPr>
        <p:spPr>
          <a:xfrm>
            <a:off x="0" y="0"/>
            <a:ext cx="12192000" cy="5967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simge, sembol, kırpıntı çizim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8187746-65A7-3D46-514E-3CB589247F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4215063" y="791451"/>
            <a:ext cx="3761874" cy="4637928"/>
          </a:xfrm>
          <a:prstGeom prst="rect">
            <a:avLst/>
          </a:prstGeom>
        </p:spPr>
      </p:pic>
      <p:pic>
        <p:nvPicPr>
          <p:cNvPr id="11" name="Resim 10" descr="simge, sembol, amblem, logo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BBCB910-5691-98C9-3511-18681B329C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397" y="6122587"/>
            <a:ext cx="555309" cy="555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8066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9CB8AA3-2099-6769-9E04-C4069543ED2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1094" b="1453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41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512058-8381-1BF9-C8EF-AFCA27D14A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FEC0B00-5EF9-B393-4E6B-FE8100FAAE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94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B02ED6-90A5-2FB6-8B3D-FD9EE4F1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45FD2A6-7486-32D9-550C-49AEA687B1D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81331B0-085B-BF88-24D8-174A18CE9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02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Arial</vt:lpstr>
      <vt:lpstr>Times New Roman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ADEM JANBERK ERSAN</dc:creator>
  <cp:lastModifiedBy>ADEM JANBERK ERSAN</cp:lastModifiedBy>
  <cp:revision>5</cp:revision>
  <dcterms:created xsi:type="dcterms:W3CDTF">2025-11-19T17:38:30Z</dcterms:created>
  <dcterms:modified xsi:type="dcterms:W3CDTF">2026-03-07T11:14:24Z</dcterms:modified>
</cp:coreProperties>
</file>