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sldIdLst>
    <p:sldId id="258" r:id="rId2"/>
    <p:sldId id="257" r:id="rId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52"/>
    <p:restoredTop sz="94662"/>
  </p:normalViewPr>
  <p:slideViewPr>
    <p:cSldViewPr snapToGrid="0">
      <p:cViewPr varScale="1">
        <p:scale>
          <a:sx n="104" d="100"/>
          <a:sy n="104" d="100"/>
        </p:scale>
        <p:origin x="800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77CC0D-4B0D-464A-B6F6-9A6E0C8BE57C}" type="datetimeFigureOut">
              <a:rPr lang="tr-TR" smtClean="0"/>
              <a:t>6.04.2025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1C52D3-588F-3442-A54A-F857FC973E3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74566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1C52D3-588F-3442-A54A-F857FC973E35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08860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Resim 13" descr="dış mekan, Hava fotoğrafçılığı, bina, kent tasarımı içeren bir resim&#10;&#10;Açıklama otomatik olarak oluşturuldu">
            <a:extLst>
              <a:ext uri="{FF2B5EF4-FFF2-40B4-BE49-F238E27FC236}">
                <a16:creationId xmlns:a16="http://schemas.microsoft.com/office/drawing/2014/main" id="{6BAEF6BE-BB2F-6FA1-B587-7708AF2CF6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8276"/>
          <a:stretch/>
        </p:blipFill>
        <p:spPr>
          <a:xfrm>
            <a:off x="2743200" y="0"/>
            <a:ext cx="9448800" cy="6858000"/>
          </a:xfrm>
          <a:prstGeom prst="rect">
            <a:avLst/>
          </a:prstGeom>
          <a:noFill/>
        </p:spPr>
      </p:pic>
      <p:grpSp>
        <p:nvGrpSpPr>
          <p:cNvPr id="40" name="Grup 39">
            <a:extLst>
              <a:ext uri="{FF2B5EF4-FFF2-40B4-BE49-F238E27FC236}">
                <a16:creationId xmlns:a16="http://schemas.microsoft.com/office/drawing/2014/main" id="{3E2A7550-EADC-5DFB-FDD2-6E7825D15630}"/>
              </a:ext>
            </a:extLst>
          </p:cNvPr>
          <p:cNvGrpSpPr/>
          <p:nvPr userDrawn="1"/>
        </p:nvGrpSpPr>
        <p:grpSpPr>
          <a:xfrm>
            <a:off x="0" y="-4645"/>
            <a:ext cx="12192000" cy="6858009"/>
            <a:chOff x="0" y="-4645"/>
            <a:chExt cx="12192000" cy="6858009"/>
          </a:xfrm>
        </p:grpSpPr>
        <p:grpSp>
          <p:nvGrpSpPr>
            <p:cNvPr id="15" name="Grup 14">
              <a:extLst>
                <a:ext uri="{FF2B5EF4-FFF2-40B4-BE49-F238E27FC236}">
                  <a16:creationId xmlns:a16="http://schemas.microsoft.com/office/drawing/2014/main" id="{41FB8231-5C00-4A2A-1EF3-270168356357}"/>
                </a:ext>
              </a:extLst>
            </p:cNvPr>
            <p:cNvGrpSpPr/>
            <p:nvPr/>
          </p:nvGrpSpPr>
          <p:grpSpPr>
            <a:xfrm>
              <a:off x="423703" y="-4645"/>
              <a:ext cx="11768297" cy="6858009"/>
              <a:chOff x="423703" y="-9300"/>
              <a:chExt cx="11768297" cy="6867300"/>
            </a:xfrm>
          </p:grpSpPr>
          <p:sp>
            <p:nvSpPr>
              <p:cNvPr id="16" name="Dikdörtgen 15">
                <a:extLst>
                  <a:ext uri="{FF2B5EF4-FFF2-40B4-BE49-F238E27FC236}">
                    <a16:creationId xmlns:a16="http://schemas.microsoft.com/office/drawing/2014/main" id="{6DF62DBE-092D-008A-2429-BAC24008FF36}"/>
                  </a:ext>
                </a:extLst>
              </p:cNvPr>
              <p:cNvSpPr/>
              <p:nvPr/>
            </p:nvSpPr>
            <p:spPr>
              <a:xfrm>
                <a:off x="3581400" y="0"/>
                <a:ext cx="8610600" cy="6858000"/>
              </a:xfrm>
              <a:prstGeom prst="rect">
                <a:avLst/>
              </a:prstGeom>
              <a:gradFill flip="none" rotWithShape="1">
                <a:gsLst>
                  <a:gs pos="20000">
                    <a:srgbClr val="003A63">
                      <a:alpha val="81000"/>
                    </a:srgbClr>
                  </a:gs>
                  <a:gs pos="70000">
                    <a:schemeClr val="accent1">
                      <a:lumMod val="75000"/>
                      <a:alpha val="76271"/>
                    </a:schemeClr>
                  </a:gs>
                  <a:gs pos="100000">
                    <a:schemeClr val="accent1">
                      <a:lumMod val="60000"/>
                      <a:lumOff val="40000"/>
                      <a:alpha val="62069"/>
                    </a:schemeClr>
                  </a:gs>
                </a:gsLst>
                <a:lin ang="27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dirty="0"/>
              </a:p>
            </p:txBody>
          </p:sp>
          <p:sp>
            <p:nvSpPr>
              <p:cNvPr id="17" name="Serbest Form 16">
                <a:extLst>
                  <a:ext uri="{FF2B5EF4-FFF2-40B4-BE49-F238E27FC236}">
                    <a16:creationId xmlns:a16="http://schemas.microsoft.com/office/drawing/2014/main" id="{4CDA70DD-C4D0-ABAD-AD8C-F7DF41721379}"/>
                  </a:ext>
                </a:extLst>
              </p:cNvPr>
              <p:cNvSpPr/>
              <p:nvPr/>
            </p:nvSpPr>
            <p:spPr>
              <a:xfrm>
                <a:off x="1346813" y="-9298"/>
                <a:ext cx="6574971" cy="6867291"/>
              </a:xfrm>
              <a:custGeom>
                <a:avLst/>
                <a:gdLst>
                  <a:gd name="connsiteX0" fmla="*/ 0 w 5773782"/>
                  <a:gd name="connsiteY0" fmla="*/ 0 h 6858000"/>
                  <a:gd name="connsiteX1" fmla="*/ 2743199 w 5773782"/>
                  <a:gd name="connsiteY1" fmla="*/ 0 h 6858000"/>
                  <a:gd name="connsiteX2" fmla="*/ 2743200 w 5773782"/>
                  <a:gd name="connsiteY2" fmla="*/ 0 h 6858000"/>
                  <a:gd name="connsiteX3" fmla="*/ 2743200 w 5773782"/>
                  <a:gd name="connsiteY3" fmla="*/ 2 h 6858000"/>
                  <a:gd name="connsiteX4" fmla="*/ 5773782 w 5773782"/>
                  <a:gd name="connsiteY4" fmla="*/ 6858000 h 6858000"/>
                  <a:gd name="connsiteX5" fmla="*/ 2743200 w 5773782"/>
                  <a:gd name="connsiteY5" fmla="*/ 6858000 h 6858000"/>
                  <a:gd name="connsiteX6" fmla="*/ 2743199 w 5773782"/>
                  <a:gd name="connsiteY6" fmla="*/ 6858000 h 6858000"/>
                  <a:gd name="connsiteX7" fmla="*/ 0 w 5773782"/>
                  <a:gd name="connsiteY7" fmla="*/ 685800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773782" h="6858000">
                    <a:moveTo>
                      <a:pt x="0" y="0"/>
                    </a:moveTo>
                    <a:lnTo>
                      <a:pt x="2743199" y="0"/>
                    </a:lnTo>
                    <a:lnTo>
                      <a:pt x="2743200" y="0"/>
                    </a:lnTo>
                    <a:lnTo>
                      <a:pt x="2743200" y="2"/>
                    </a:lnTo>
                    <a:lnTo>
                      <a:pt x="5773782" y="6858000"/>
                    </a:lnTo>
                    <a:lnTo>
                      <a:pt x="2743200" y="6858000"/>
                    </a:lnTo>
                    <a:lnTo>
                      <a:pt x="2743199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solidFill>
                <a:srgbClr val="002D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just"/>
                <a:endParaRPr lang="tr-TR" dirty="0"/>
              </a:p>
            </p:txBody>
          </p:sp>
          <p:sp>
            <p:nvSpPr>
              <p:cNvPr id="18" name="Serbest Form 17">
                <a:extLst>
                  <a:ext uri="{FF2B5EF4-FFF2-40B4-BE49-F238E27FC236}">
                    <a16:creationId xmlns:a16="http://schemas.microsoft.com/office/drawing/2014/main" id="{98604035-9A02-158D-3100-519D4160ADE2}"/>
                  </a:ext>
                </a:extLst>
              </p:cNvPr>
              <p:cNvSpPr/>
              <p:nvPr/>
            </p:nvSpPr>
            <p:spPr>
              <a:xfrm>
                <a:off x="423703" y="-9300"/>
                <a:ext cx="6574971" cy="6867292"/>
              </a:xfrm>
              <a:custGeom>
                <a:avLst/>
                <a:gdLst>
                  <a:gd name="connsiteX0" fmla="*/ 0 w 5773782"/>
                  <a:gd name="connsiteY0" fmla="*/ 0 h 6858000"/>
                  <a:gd name="connsiteX1" fmla="*/ 2743199 w 5773782"/>
                  <a:gd name="connsiteY1" fmla="*/ 0 h 6858000"/>
                  <a:gd name="connsiteX2" fmla="*/ 2743200 w 5773782"/>
                  <a:gd name="connsiteY2" fmla="*/ 0 h 6858000"/>
                  <a:gd name="connsiteX3" fmla="*/ 2743200 w 5773782"/>
                  <a:gd name="connsiteY3" fmla="*/ 2 h 6858000"/>
                  <a:gd name="connsiteX4" fmla="*/ 5773782 w 5773782"/>
                  <a:gd name="connsiteY4" fmla="*/ 6858000 h 6858000"/>
                  <a:gd name="connsiteX5" fmla="*/ 2743200 w 5773782"/>
                  <a:gd name="connsiteY5" fmla="*/ 6858000 h 6858000"/>
                  <a:gd name="connsiteX6" fmla="*/ 2743199 w 5773782"/>
                  <a:gd name="connsiteY6" fmla="*/ 6858000 h 6858000"/>
                  <a:gd name="connsiteX7" fmla="*/ 0 w 5773782"/>
                  <a:gd name="connsiteY7" fmla="*/ 685800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773782" h="6858000">
                    <a:moveTo>
                      <a:pt x="0" y="0"/>
                    </a:moveTo>
                    <a:lnTo>
                      <a:pt x="2743199" y="0"/>
                    </a:lnTo>
                    <a:lnTo>
                      <a:pt x="2743200" y="0"/>
                    </a:lnTo>
                    <a:lnTo>
                      <a:pt x="2743200" y="2"/>
                    </a:lnTo>
                    <a:lnTo>
                      <a:pt x="5773782" y="6858000"/>
                    </a:lnTo>
                    <a:lnTo>
                      <a:pt x="2743200" y="6858000"/>
                    </a:lnTo>
                    <a:lnTo>
                      <a:pt x="2743199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solidFill>
                <a:srgbClr val="003A6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just"/>
                <a:endParaRPr lang="tr-TR" dirty="0"/>
              </a:p>
            </p:txBody>
          </p:sp>
        </p:grpSp>
        <p:sp>
          <p:nvSpPr>
            <p:cNvPr id="39" name="Dikdörtgen 38">
              <a:extLst>
                <a:ext uri="{FF2B5EF4-FFF2-40B4-BE49-F238E27FC236}">
                  <a16:creationId xmlns:a16="http://schemas.microsoft.com/office/drawing/2014/main" id="{24CF8FE0-2B58-7CFE-C472-07F94EBE62FC}"/>
                </a:ext>
              </a:extLst>
            </p:cNvPr>
            <p:cNvSpPr/>
            <p:nvPr/>
          </p:nvSpPr>
          <p:spPr>
            <a:xfrm>
              <a:off x="0" y="-4645"/>
              <a:ext cx="423703" cy="6858001"/>
            </a:xfrm>
            <a:prstGeom prst="rect">
              <a:avLst/>
            </a:prstGeom>
            <a:solidFill>
              <a:srgbClr val="003A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</p:grpSp>
      <p:sp>
        <p:nvSpPr>
          <p:cNvPr id="19" name="Başlık 1">
            <a:extLst>
              <a:ext uri="{FF2B5EF4-FFF2-40B4-BE49-F238E27FC236}">
                <a16:creationId xmlns:a16="http://schemas.microsoft.com/office/drawing/2014/main" id="{ACC70AF3-DF02-4D7F-E312-BF5034E4AE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6259" y="1834881"/>
            <a:ext cx="6907481" cy="2387600"/>
          </a:xfrm>
        </p:spPr>
        <p:txBody>
          <a:bodyPr anchor="b"/>
          <a:lstStyle>
            <a:lvl1pPr algn="ctr">
              <a:defRPr sz="6000" b="1" i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defRPr>
            </a:lvl1pPr>
          </a:lstStyle>
          <a:p>
            <a:r>
              <a:rPr lang="tr-TR"/>
              <a:t>Asıl başlık stilini düzenlemek için tıklayın</a:t>
            </a:r>
            <a:endParaRPr lang="tr-TR" dirty="0"/>
          </a:p>
        </p:txBody>
      </p:sp>
      <p:sp>
        <p:nvSpPr>
          <p:cNvPr id="21" name="Alt Başlık 2">
            <a:extLst>
              <a:ext uri="{FF2B5EF4-FFF2-40B4-BE49-F238E27FC236}">
                <a16:creationId xmlns:a16="http://schemas.microsoft.com/office/drawing/2014/main" id="{2B25306A-1411-BF07-D3B1-A8FB3AB0DB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6259" y="4401600"/>
            <a:ext cx="6907481" cy="911180"/>
          </a:xfrm>
        </p:spPr>
        <p:txBody>
          <a:bodyPr/>
          <a:lstStyle>
            <a:lvl1pPr marL="0" indent="0" algn="ctr">
              <a:buNone/>
              <a:defRPr sz="2400" b="0" i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tr-TR" dirty="0"/>
          </a:p>
        </p:txBody>
      </p:sp>
      <p:grpSp>
        <p:nvGrpSpPr>
          <p:cNvPr id="36" name="Grup 35">
            <a:extLst>
              <a:ext uri="{FF2B5EF4-FFF2-40B4-BE49-F238E27FC236}">
                <a16:creationId xmlns:a16="http://schemas.microsoft.com/office/drawing/2014/main" id="{DB2D7EED-08A2-036C-C8D9-76D346E3CE3D}"/>
              </a:ext>
            </a:extLst>
          </p:cNvPr>
          <p:cNvGrpSpPr/>
          <p:nvPr userDrawn="1"/>
        </p:nvGrpSpPr>
        <p:grpSpPr>
          <a:xfrm>
            <a:off x="271653" y="244706"/>
            <a:ext cx="2995090" cy="766635"/>
            <a:chOff x="222779" y="190488"/>
            <a:chExt cx="2995090" cy="766635"/>
          </a:xfrm>
        </p:grpSpPr>
        <p:pic>
          <p:nvPicPr>
            <p:cNvPr id="23" name="Resim 22" descr="amblem, simge, sembol, logo, daire içeren bir resim&#10;&#10;Açıklama otomatik olarak oluşturuldu">
              <a:extLst>
                <a:ext uri="{FF2B5EF4-FFF2-40B4-BE49-F238E27FC236}">
                  <a16:creationId xmlns:a16="http://schemas.microsoft.com/office/drawing/2014/main" id="{A673BA33-0E44-CD70-9880-2CDC16DA15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2779" y="190488"/>
              <a:ext cx="766635" cy="766635"/>
            </a:xfrm>
            <a:prstGeom prst="rect">
              <a:avLst/>
            </a:prstGeom>
          </p:spPr>
        </p:pic>
        <p:pic>
          <p:nvPicPr>
            <p:cNvPr id="25" name="Resim 24" descr="amblem, simge, sembol, daire, logo içeren bir resim&#10;&#10;Açıklama otomatik olarak oluşturuldu">
              <a:extLst>
                <a:ext uri="{FF2B5EF4-FFF2-40B4-BE49-F238E27FC236}">
                  <a16:creationId xmlns:a16="http://schemas.microsoft.com/office/drawing/2014/main" id="{C87B050B-E2CC-DFE9-FC42-C8707D3C71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51234" y="190488"/>
              <a:ext cx="766635" cy="766635"/>
            </a:xfrm>
            <a:prstGeom prst="rect">
              <a:avLst/>
            </a:prstGeom>
          </p:spPr>
        </p:pic>
        <p:pic>
          <p:nvPicPr>
            <p:cNvPr id="27" name="Resim 26" descr="metin, yazı tipi, ekran görüntüsü, grafik içeren bir resim&#10;&#10;Açıklama otomatik olarak oluşturuldu">
              <a:extLst>
                <a:ext uri="{FF2B5EF4-FFF2-40B4-BE49-F238E27FC236}">
                  <a16:creationId xmlns:a16="http://schemas.microsoft.com/office/drawing/2014/main" id="{0071A6EE-6C12-89F4-DB55-F7D8AAA3D46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09436" y="312162"/>
              <a:ext cx="1021776" cy="526026"/>
            </a:xfrm>
            <a:prstGeom prst="rect">
              <a:avLst/>
            </a:prstGeom>
          </p:spPr>
        </p:pic>
      </p:grpSp>
      <p:pic>
        <p:nvPicPr>
          <p:cNvPr id="29" name="Resim 28" descr="simge, sembol, amblem, logo, ticari marka içeren bir resim&#10;&#10;Açıklama otomatik olarak oluşturuldu">
            <a:extLst>
              <a:ext uri="{FF2B5EF4-FFF2-40B4-BE49-F238E27FC236}">
                <a16:creationId xmlns:a16="http://schemas.microsoft.com/office/drawing/2014/main" id="{B1538111-0F21-4E10-EFEE-764EEA4B2FC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268892" y="6006396"/>
            <a:ext cx="766636" cy="766636"/>
          </a:xfrm>
          <a:prstGeom prst="rect">
            <a:avLst/>
          </a:prstGeom>
        </p:spPr>
      </p:pic>
      <p:pic>
        <p:nvPicPr>
          <p:cNvPr id="38" name="Resim 37" descr="metin, yazı tipi, ekran görüntüsü, grafik içeren bir resim&#10;&#10;Açıklama otomatik olarak oluşturuldu">
            <a:extLst>
              <a:ext uri="{FF2B5EF4-FFF2-40B4-BE49-F238E27FC236}">
                <a16:creationId xmlns:a16="http://schemas.microsoft.com/office/drawing/2014/main" id="{72568F3D-7188-2610-38FA-0DFF9351C0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t="78869"/>
          <a:stretch/>
        </p:blipFill>
        <p:spPr>
          <a:xfrm>
            <a:off x="7075173" y="4028661"/>
            <a:ext cx="4693124" cy="587765"/>
          </a:xfrm>
          <a:prstGeom prst="rect">
            <a:avLst/>
          </a:prstGeom>
        </p:spPr>
      </p:pic>
      <p:pic>
        <p:nvPicPr>
          <p:cNvPr id="46" name="Resim 45" descr="metin, yazı tipi, ekran görüntüsü, grafik içeren bir resim&#10;&#10;Açıklama otomatik olarak oluşturuldu">
            <a:extLst>
              <a:ext uri="{FF2B5EF4-FFF2-40B4-BE49-F238E27FC236}">
                <a16:creationId xmlns:a16="http://schemas.microsoft.com/office/drawing/2014/main" id="{5A059869-89DD-6B7B-52A1-2FEA9E867849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506832" y="1001117"/>
            <a:ext cx="3823275" cy="3823275"/>
          </a:xfrm>
          <a:prstGeom prst="rect">
            <a:avLst/>
          </a:prstGeom>
        </p:spPr>
      </p:pic>
      <p:pic>
        <p:nvPicPr>
          <p:cNvPr id="47" name="Resim 46" descr="yazı tipi, grafik, logo, metin içeren bir resim&#10;&#10;Açıklama otomatik olarak oluşturuldu">
            <a:extLst>
              <a:ext uri="{FF2B5EF4-FFF2-40B4-BE49-F238E27FC236}">
                <a16:creationId xmlns:a16="http://schemas.microsoft.com/office/drawing/2014/main" id="{8EE21F54-5E91-34B4-7B2C-35BECDFD943C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363553" y="6126572"/>
            <a:ext cx="1441450" cy="481120"/>
          </a:xfrm>
          <a:prstGeom prst="rect">
            <a:avLst/>
          </a:prstGeom>
        </p:spPr>
      </p:pic>
      <p:pic>
        <p:nvPicPr>
          <p:cNvPr id="48" name="Resim 47" descr="metin, yazı tipi, logo, grafik içeren bir resim&#10;&#10;Açıklama otomatik olarak oluşturuldu">
            <a:extLst>
              <a:ext uri="{FF2B5EF4-FFF2-40B4-BE49-F238E27FC236}">
                <a16:creationId xmlns:a16="http://schemas.microsoft.com/office/drawing/2014/main" id="{C77B32EC-A25E-57D1-4FA8-0B2A2F023F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/>
          <a:srcRect l="2894" t="37808" r="3016" b="37750"/>
          <a:stretch/>
        </p:blipFill>
        <p:spPr>
          <a:xfrm>
            <a:off x="2168556" y="6126572"/>
            <a:ext cx="1871070" cy="486061"/>
          </a:xfrm>
          <a:prstGeom prst="rect">
            <a:avLst/>
          </a:prstGeom>
        </p:spPr>
      </p:pic>
      <p:cxnSp>
        <p:nvCxnSpPr>
          <p:cNvPr id="49" name="Düz Bağlayıcı 48">
            <a:extLst>
              <a:ext uri="{FF2B5EF4-FFF2-40B4-BE49-F238E27FC236}">
                <a16:creationId xmlns:a16="http://schemas.microsoft.com/office/drawing/2014/main" id="{58D65561-C8E7-BEB3-D84B-1BCB032A9B4C}"/>
              </a:ext>
            </a:extLst>
          </p:cNvPr>
          <p:cNvCxnSpPr/>
          <p:nvPr userDrawn="1"/>
        </p:nvCxnSpPr>
        <p:spPr>
          <a:xfrm>
            <a:off x="1968093" y="6128200"/>
            <a:ext cx="0" cy="47400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Resim 1" descr="dış mekan, Hava fotoğrafçılığı, bina, kent tasarımı içeren bir resim&#10;&#10;Açıklama otomatik olarak oluşturuldu">
            <a:extLst>
              <a:ext uri="{FF2B5EF4-FFF2-40B4-BE49-F238E27FC236}">
                <a16:creationId xmlns:a16="http://schemas.microsoft.com/office/drawing/2014/main" id="{853622D2-6A32-C685-C918-2653B6AF24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8276"/>
          <a:stretch/>
        </p:blipFill>
        <p:spPr>
          <a:xfrm>
            <a:off x="2743200" y="0"/>
            <a:ext cx="9448800" cy="6858000"/>
          </a:xfrm>
          <a:prstGeom prst="rect">
            <a:avLst/>
          </a:prstGeom>
          <a:noFill/>
        </p:spPr>
      </p:pic>
      <p:grpSp>
        <p:nvGrpSpPr>
          <p:cNvPr id="3" name="Grup 2">
            <a:extLst>
              <a:ext uri="{FF2B5EF4-FFF2-40B4-BE49-F238E27FC236}">
                <a16:creationId xmlns:a16="http://schemas.microsoft.com/office/drawing/2014/main" id="{CF4BA616-3936-0A06-078B-4102A743B012}"/>
              </a:ext>
            </a:extLst>
          </p:cNvPr>
          <p:cNvGrpSpPr/>
          <p:nvPr userDrawn="1"/>
        </p:nvGrpSpPr>
        <p:grpSpPr>
          <a:xfrm>
            <a:off x="0" y="-4645"/>
            <a:ext cx="12192000" cy="6858009"/>
            <a:chOff x="0" y="-4645"/>
            <a:chExt cx="12192000" cy="6858009"/>
          </a:xfrm>
        </p:grpSpPr>
        <p:grpSp>
          <p:nvGrpSpPr>
            <p:cNvPr id="4" name="Grup 3">
              <a:extLst>
                <a:ext uri="{FF2B5EF4-FFF2-40B4-BE49-F238E27FC236}">
                  <a16:creationId xmlns:a16="http://schemas.microsoft.com/office/drawing/2014/main" id="{CEE33AD4-4924-C4BF-073F-461A61B1FDBD}"/>
                </a:ext>
              </a:extLst>
            </p:cNvPr>
            <p:cNvGrpSpPr/>
            <p:nvPr/>
          </p:nvGrpSpPr>
          <p:grpSpPr>
            <a:xfrm>
              <a:off x="423703" y="-4645"/>
              <a:ext cx="11768297" cy="6858009"/>
              <a:chOff x="423703" y="-9300"/>
              <a:chExt cx="11768297" cy="6867300"/>
            </a:xfrm>
          </p:grpSpPr>
          <p:sp>
            <p:nvSpPr>
              <p:cNvPr id="6" name="Dikdörtgen 5">
                <a:extLst>
                  <a:ext uri="{FF2B5EF4-FFF2-40B4-BE49-F238E27FC236}">
                    <a16:creationId xmlns:a16="http://schemas.microsoft.com/office/drawing/2014/main" id="{D69FAE0E-013F-AB3A-02E9-486D2DCD6A17}"/>
                  </a:ext>
                </a:extLst>
              </p:cNvPr>
              <p:cNvSpPr/>
              <p:nvPr/>
            </p:nvSpPr>
            <p:spPr>
              <a:xfrm>
                <a:off x="3581400" y="0"/>
                <a:ext cx="8610600" cy="6858000"/>
              </a:xfrm>
              <a:prstGeom prst="rect">
                <a:avLst/>
              </a:prstGeom>
              <a:gradFill flip="none" rotWithShape="1">
                <a:gsLst>
                  <a:gs pos="20000">
                    <a:srgbClr val="003A63">
                      <a:alpha val="81000"/>
                    </a:srgbClr>
                  </a:gs>
                  <a:gs pos="70000">
                    <a:schemeClr val="accent1">
                      <a:lumMod val="75000"/>
                      <a:alpha val="76271"/>
                    </a:schemeClr>
                  </a:gs>
                  <a:gs pos="100000">
                    <a:schemeClr val="accent1">
                      <a:lumMod val="60000"/>
                      <a:lumOff val="40000"/>
                      <a:alpha val="62069"/>
                    </a:schemeClr>
                  </a:gs>
                </a:gsLst>
                <a:lin ang="27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dirty="0"/>
              </a:p>
            </p:txBody>
          </p:sp>
          <p:sp>
            <p:nvSpPr>
              <p:cNvPr id="7" name="Serbest Form 6">
                <a:extLst>
                  <a:ext uri="{FF2B5EF4-FFF2-40B4-BE49-F238E27FC236}">
                    <a16:creationId xmlns:a16="http://schemas.microsoft.com/office/drawing/2014/main" id="{D2777DDC-F4F5-5113-BFB8-989168AF41DF}"/>
                  </a:ext>
                </a:extLst>
              </p:cNvPr>
              <p:cNvSpPr/>
              <p:nvPr/>
            </p:nvSpPr>
            <p:spPr>
              <a:xfrm>
                <a:off x="1346813" y="-9298"/>
                <a:ext cx="6574971" cy="6867291"/>
              </a:xfrm>
              <a:custGeom>
                <a:avLst/>
                <a:gdLst>
                  <a:gd name="connsiteX0" fmla="*/ 0 w 5773782"/>
                  <a:gd name="connsiteY0" fmla="*/ 0 h 6858000"/>
                  <a:gd name="connsiteX1" fmla="*/ 2743199 w 5773782"/>
                  <a:gd name="connsiteY1" fmla="*/ 0 h 6858000"/>
                  <a:gd name="connsiteX2" fmla="*/ 2743200 w 5773782"/>
                  <a:gd name="connsiteY2" fmla="*/ 0 h 6858000"/>
                  <a:gd name="connsiteX3" fmla="*/ 2743200 w 5773782"/>
                  <a:gd name="connsiteY3" fmla="*/ 2 h 6858000"/>
                  <a:gd name="connsiteX4" fmla="*/ 5773782 w 5773782"/>
                  <a:gd name="connsiteY4" fmla="*/ 6858000 h 6858000"/>
                  <a:gd name="connsiteX5" fmla="*/ 2743200 w 5773782"/>
                  <a:gd name="connsiteY5" fmla="*/ 6858000 h 6858000"/>
                  <a:gd name="connsiteX6" fmla="*/ 2743199 w 5773782"/>
                  <a:gd name="connsiteY6" fmla="*/ 6858000 h 6858000"/>
                  <a:gd name="connsiteX7" fmla="*/ 0 w 5773782"/>
                  <a:gd name="connsiteY7" fmla="*/ 685800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773782" h="6858000">
                    <a:moveTo>
                      <a:pt x="0" y="0"/>
                    </a:moveTo>
                    <a:lnTo>
                      <a:pt x="2743199" y="0"/>
                    </a:lnTo>
                    <a:lnTo>
                      <a:pt x="2743200" y="0"/>
                    </a:lnTo>
                    <a:lnTo>
                      <a:pt x="2743200" y="2"/>
                    </a:lnTo>
                    <a:lnTo>
                      <a:pt x="5773782" y="6858000"/>
                    </a:lnTo>
                    <a:lnTo>
                      <a:pt x="2743200" y="6858000"/>
                    </a:lnTo>
                    <a:lnTo>
                      <a:pt x="2743199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solidFill>
                <a:srgbClr val="002D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just"/>
                <a:endParaRPr lang="tr-TR" dirty="0"/>
              </a:p>
            </p:txBody>
          </p:sp>
          <p:sp>
            <p:nvSpPr>
              <p:cNvPr id="8" name="Serbest Form 7">
                <a:extLst>
                  <a:ext uri="{FF2B5EF4-FFF2-40B4-BE49-F238E27FC236}">
                    <a16:creationId xmlns:a16="http://schemas.microsoft.com/office/drawing/2014/main" id="{489290C9-7D4E-C0A5-F8A7-7FDFAEF66191}"/>
                  </a:ext>
                </a:extLst>
              </p:cNvPr>
              <p:cNvSpPr/>
              <p:nvPr/>
            </p:nvSpPr>
            <p:spPr>
              <a:xfrm>
                <a:off x="423703" y="-9300"/>
                <a:ext cx="6574971" cy="6867292"/>
              </a:xfrm>
              <a:custGeom>
                <a:avLst/>
                <a:gdLst>
                  <a:gd name="connsiteX0" fmla="*/ 0 w 5773782"/>
                  <a:gd name="connsiteY0" fmla="*/ 0 h 6858000"/>
                  <a:gd name="connsiteX1" fmla="*/ 2743199 w 5773782"/>
                  <a:gd name="connsiteY1" fmla="*/ 0 h 6858000"/>
                  <a:gd name="connsiteX2" fmla="*/ 2743200 w 5773782"/>
                  <a:gd name="connsiteY2" fmla="*/ 0 h 6858000"/>
                  <a:gd name="connsiteX3" fmla="*/ 2743200 w 5773782"/>
                  <a:gd name="connsiteY3" fmla="*/ 2 h 6858000"/>
                  <a:gd name="connsiteX4" fmla="*/ 5773782 w 5773782"/>
                  <a:gd name="connsiteY4" fmla="*/ 6858000 h 6858000"/>
                  <a:gd name="connsiteX5" fmla="*/ 2743200 w 5773782"/>
                  <a:gd name="connsiteY5" fmla="*/ 6858000 h 6858000"/>
                  <a:gd name="connsiteX6" fmla="*/ 2743199 w 5773782"/>
                  <a:gd name="connsiteY6" fmla="*/ 6858000 h 6858000"/>
                  <a:gd name="connsiteX7" fmla="*/ 0 w 5773782"/>
                  <a:gd name="connsiteY7" fmla="*/ 685800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773782" h="6858000">
                    <a:moveTo>
                      <a:pt x="0" y="0"/>
                    </a:moveTo>
                    <a:lnTo>
                      <a:pt x="2743199" y="0"/>
                    </a:lnTo>
                    <a:lnTo>
                      <a:pt x="2743200" y="0"/>
                    </a:lnTo>
                    <a:lnTo>
                      <a:pt x="2743200" y="2"/>
                    </a:lnTo>
                    <a:lnTo>
                      <a:pt x="5773782" y="6858000"/>
                    </a:lnTo>
                    <a:lnTo>
                      <a:pt x="2743200" y="6858000"/>
                    </a:lnTo>
                    <a:lnTo>
                      <a:pt x="2743199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solidFill>
                <a:srgbClr val="003A6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just"/>
                <a:endParaRPr lang="tr-TR" dirty="0"/>
              </a:p>
            </p:txBody>
          </p:sp>
        </p:grpSp>
        <p:sp>
          <p:nvSpPr>
            <p:cNvPr id="5" name="Dikdörtgen 4">
              <a:extLst>
                <a:ext uri="{FF2B5EF4-FFF2-40B4-BE49-F238E27FC236}">
                  <a16:creationId xmlns:a16="http://schemas.microsoft.com/office/drawing/2014/main" id="{2986D562-A51A-340B-0BF1-26CA1627DE3E}"/>
                </a:ext>
              </a:extLst>
            </p:cNvPr>
            <p:cNvSpPr/>
            <p:nvPr/>
          </p:nvSpPr>
          <p:spPr>
            <a:xfrm>
              <a:off x="0" y="-4645"/>
              <a:ext cx="423703" cy="6858001"/>
            </a:xfrm>
            <a:prstGeom prst="rect">
              <a:avLst/>
            </a:prstGeom>
            <a:solidFill>
              <a:srgbClr val="003A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</p:grpSp>
      <p:grpSp>
        <p:nvGrpSpPr>
          <p:cNvPr id="9" name="Grup 8">
            <a:extLst>
              <a:ext uri="{FF2B5EF4-FFF2-40B4-BE49-F238E27FC236}">
                <a16:creationId xmlns:a16="http://schemas.microsoft.com/office/drawing/2014/main" id="{24719585-49E6-42C2-130A-9C90A64C6902}"/>
              </a:ext>
            </a:extLst>
          </p:cNvPr>
          <p:cNvGrpSpPr/>
          <p:nvPr userDrawn="1"/>
        </p:nvGrpSpPr>
        <p:grpSpPr>
          <a:xfrm>
            <a:off x="271653" y="244706"/>
            <a:ext cx="2995090" cy="766635"/>
            <a:chOff x="222779" y="190488"/>
            <a:chExt cx="2995090" cy="766635"/>
          </a:xfrm>
        </p:grpSpPr>
        <p:pic>
          <p:nvPicPr>
            <p:cNvPr id="10" name="Resim 9" descr="amblem, simge, sembol, logo, daire içeren bir resim&#10;&#10;Açıklama otomatik olarak oluşturuldu">
              <a:extLst>
                <a:ext uri="{FF2B5EF4-FFF2-40B4-BE49-F238E27FC236}">
                  <a16:creationId xmlns:a16="http://schemas.microsoft.com/office/drawing/2014/main" id="{A4F6D2F4-9F91-9302-3FC9-7166040AC1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2779" y="190488"/>
              <a:ext cx="766635" cy="766635"/>
            </a:xfrm>
            <a:prstGeom prst="rect">
              <a:avLst/>
            </a:prstGeom>
          </p:spPr>
        </p:pic>
        <p:pic>
          <p:nvPicPr>
            <p:cNvPr id="11" name="Resim 10" descr="amblem, simge, sembol, daire, logo içeren bir resim&#10;&#10;Açıklama otomatik olarak oluşturuldu">
              <a:extLst>
                <a:ext uri="{FF2B5EF4-FFF2-40B4-BE49-F238E27FC236}">
                  <a16:creationId xmlns:a16="http://schemas.microsoft.com/office/drawing/2014/main" id="{EEDD23F1-8638-D18A-5593-E163C149B7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51234" y="190488"/>
              <a:ext cx="766635" cy="766635"/>
            </a:xfrm>
            <a:prstGeom prst="rect">
              <a:avLst/>
            </a:prstGeom>
          </p:spPr>
        </p:pic>
        <p:pic>
          <p:nvPicPr>
            <p:cNvPr id="12" name="Resim 11" descr="metin, yazı tipi, ekran görüntüsü, grafik içeren bir resim&#10;&#10;Açıklama otomatik olarak oluşturuldu">
              <a:extLst>
                <a:ext uri="{FF2B5EF4-FFF2-40B4-BE49-F238E27FC236}">
                  <a16:creationId xmlns:a16="http://schemas.microsoft.com/office/drawing/2014/main" id="{5B2C62C0-89DB-E1EC-1BA9-056979379B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09436" y="312162"/>
              <a:ext cx="1021776" cy="526026"/>
            </a:xfrm>
            <a:prstGeom prst="rect">
              <a:avLst/>
            </a:prstGeom>
          </p:spPr>
        </p:pic>
      </p:grpSp>
      <p:pic>
        <p:nvPicPr>
          <p:cNvPr id="24" name="Resim 23" descr="yazı tipi, grafik, logo, metin içeren bir resim&#10;&#10;Açıklama otomatik olarak oluşturuldu">
            <a:extLst>
              <a:ext uri="{FF2B5EF4-FFF2-40B4-BE49-F238E27FC236}">
                <a16:creationId xmlns:a16="http://schemas.microsoft.com/office/drawing/2014/main" id="{24A398DC-FCEF-CDF0-81C2-DF9B8E85F232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363553" y="6126572"/>
            <a:ext cx="1441450" cy="481120"/>
          </a:xfrm>
          <a:prstGeom prst="rect">
            <a:avLst/>
          </a:prstGeom>
        </p:spPr>
      </p:pic>
      <p:pic>
        <p:nvPicPr>
          <p:cNvPr id="26" name="Resim 25" descr="metin, yazı tipi, logo, grafik içeren bir resim&#10;&#10;Açıklama otomatik olarak oluşturuldu">
            <a:extLst>
              <a:ext uri="{FF2B5EF4-FFF2-40B4-BE49-F238E27FC236}">
                <a16:creationId xmlns:a16="http://schemas.microsoft.com/office/drawing/2014/main" id="{F1A64D91-4D20-0689-58C0-1122E4661F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/>
          <a:srcRect l="2894" t="37808" r="3016" b="37750"/>
          <a:stretch/>
        </p:blipFill>
        <p:spPr>
          <a:xfrm>
            <a:off x="2168556" y="6126572"/>
            <a:ext cx="1871070" cy="486061"/>
          </a:xfrm>
          <a:prstGeom prst="rect">
            <a:avLst/>
          </a:prstGeom>
        </p:spPr>
      </p:pic>
      <p:cxnSp>
        <p:nvCxnSpPr>
          <p:cNvPr id="28" name="Düz Bağlayıcı 27">
            <a:extLst>
              <a:ext uri="{FF2B5EF4-FFF2-40B4-BE49-F238E27FC236}">
                <a16:creationId xmlns:a16="http://schemas.microsoft.com/office/drawing/2014/main" id="{739772C7-30F2-2A18-4AD8-B9BA22051601}"/>
              </a:ext>
            </a:extLst>
          </p:cNvPr>
          <p:cNvCxnSpPr/>
          <p:nvPr userDrawn="1"/>
        </p:nvCxnSpPr>
        <p:spPr>
          <a:xfrm>
            <a:off x="1968093" y="6128200"/>
            <a:ext cx="0" cy="47400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up 29">
            <a:extLst>
              <a:ext uri="{FF2B5EF4-FFF2-40B4-BE49-F238E27FC236}">
                <a16:creationId xmlns:a16="http://schemas.microsoft.com/office/drawing/2014/main" id="{F23CD3DB-5DB4-0C46-7C90-64F0F142DC98}"/>
              </a:ext>
            </a:extLst>
          </p:cNvPr>
          <p:cNvGrpSpPr/>
          <p:nvPr userDrawn="1"/>
        </p:nvGrpSpPr>
        <p:grpSpPr>
          <a:xfrm>
            <a:off x="7075173" y="1359934"/>
            <a:ext cx="4693124" cy="3823275"/>
            <a:chOff x="7075173" y="1001117"/>
            <a:chExt cx="4693124" cy="3823275"/>
          </a:xfrm>
        </p:grpSpPr>
        <p:pic>
          <p:nvPicPr>
            <p:cNvPr id="31" name="Resim 30" descr="metin, yazı tipi, ekran görüntüsü, grafik içeren bir resim&#10;&#10;Açıklama otomatik olarak oluşturuldu">
              <a:extLst>
                <a:ext uri="{FF2B5EF4-FFF2-40B4-BE49-F238E27FC236}">
                  <a16:creationId xmlns:a16="http://schemas.microsoft.com/office/drawing/2014/main" id="{0CC4B833-D7CD-A564-0662-4D239B2A0C3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506832" y="1001117"/>
              <a:ext cx="3823275" cy="3823275"/>
            </a:xfrm>
            <a:prstGeom prst="rect">
              <a:avLst/>
            </a:prstGeom>
          </p:spPr>
        </p:pic>
        <p:pic>
          <p:nvPicPr>
            <p:cNvPr id="32" name="Resim 31" descr="metin, yazı tipi, ekran görüntüsü, grafik içeren bir resim&#10;&#10;Açıklama otomatik olarak oluşturuldu">
              <a:extLst>
                <a:ext uri="{FF2B5EF4-FFF2-40B4-BE49-F238E27FC236}">
                  <a16:creationId xmlns:a16="http://schemas.microsoft.com/office/drawing/2014/main" id="{87F3C031-AD99-50A1-A26B-AA10F05A3D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t="78869"/>
            <a:stretch/>
          </p:blipFill>
          <p:spPr>
            <a:xfrm>
              <a:off x="7075173" y="4028661"/>
              <a:ext cx="4693124" cy="587765"/>
            </a:xfrm>
            <a:prstGeom prst="rect">
              <a:avLst/>
            </a:prstGeom>
          </p:spPr>
        </p:pic>
      </p:grpSp>
      <p:pic>
        <p:nvPicPr>
          <p:cNvPr id="33" name="Resim 32" descr="simge, sembol, amblem, logo, ticari marka içeren bir resim&#10;&#10;Açıklama otomatik olarak oluşturuldu">
            <a:extLst>
              <a:ext uri="{FF2B5EF4-FFF2-40B4-BE49-F238E27FC236}">
                <a16:creationId xmlns:a16="http://schemas.microsoft.com/office/drawing/2014/main" id="{5E1A0C1F-98BD-6348-A92B-7BBA8346C89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353800" y="6041973"/>
            <a:ext cx="646460" cy="64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277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35933E5-8490-BC84-BCD7-B461401E6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6CEA4317-7D46-BA51-44AD-654429115B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</p:spTree>
    <p:extLst>
      <p:ext uri="{BB962C8B-B14F-4D97-AF65-F5344CB8AC3E}">
        <p14:creationId xmlns:p14="http://schemas.microsoft.com/office/powerpoint/2010/main" val="51642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Resim 13" descr="dış mekan, Hava fotoğrafçılığı, bina, kent tasarımı içeren bir resim&#10;&#10;Açıklama otomatik olarak oluşturuldu">
            <a:extLst>
              <a:ext uri="{FF2B5EF4-FFF2-40B4-BE49-F238E27FC236}">
                <a16:creationId xmlns:a16="http://schemas.microsoft.com/office/drawing/2014/main" id="{6BAEF6BE-BB2F-6FA1-B587-7708AF2CF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276"/>
          <a:stretch/>
        </p:blipFill>
        <p:spPr>
          <a:xfrm>
            <a:off x="2743200" y="0"/>
            <a:ext cx="9448800" cy="6858000"/>
          </a:xfrm>
          <a:prstGeom prst="rect">
            <a:avLst/>
          </a:prstGeom>
          <a:noFill/>
        </p:spPr>
      </p:pic>
      <p:grpSp>
        <p:nvGrpSpPr>
          <p:cNvPr id="40" name="Grup 39">
            <a:extLst>
              <a:ext uri="{FF2B5EF4-FFF2-40B4-BE49-F238E27FC236}">
                <a16:creationId xmlns:a16="http://schemas.microsoft.com/office/drawing/2014/main" id="{3E2A7550-EADC-5DFB-FDD2-6E7825D15630}"/>
              </a:ext>
            </a:extLst>
          </p:cNvPr>
          <p:cNvGrpSpPr/>
          <p:nvPr/>
        </p:nvGrpSpPr>
        <p:grpSpPr>
          <a:xfrm>
            <a:off x="0" y="-4645"/>
            <a:ext cx="12192000" cy="6858009"/>
            <a:chOff x="0" y="-4645"/>
            <a:chExt cx="12192000" cy="6858009"/>
          </a:xfrm>
        </p:grpSpPr>
        <p:grpSp>
          <p:nvGrpSpPr>
            <p:cNvPr id="15" name="Grup 14">
              <a:extLst>
                <a:ext uri="{FF2B5EF4-FFF2-40B4-BE49-F238E27FC236}">
                  <a16:creationId xmlns:a16="http://schemas.microsoft.com/office/drawing/2014/main" id="{41FB8231-5C00-4A2A-1EF3-270168356357}"/>
                </a:ext>
              </a:extLst>
            </p:cNvPr>
            <p:cNvGrpSpPr/>
            <p:nvPr/>
          </p:nvGrpSpPr>
          <p:grpSpPr>
            <a:xfrm>
              <a:off x="423703" y="-4645"/>
              <a:ext cx="11768297" cy="6858009"/>
              <a:chOff x="423703" y="-9300"/>
              <a:chExt cx="11768297" cy="6867300"/>
            </a:xfrm>
          </p:grpSpPr>
          <p:sp>
            <p:nvSpPr>
              <p:cNvPr id="16" name="Dikdörtgen 15">
                <a:extLst>
                  <a:ext uri="{FF2B5EF4-FFF2-40B4-BE49-F238E27FC236}">
                    <a16:creationId xmlns:a16="http://schemas.microsoft.com/office/drawing/2014/main" id="{6DF62DBE-092D-008A-2429-BAC24008FF36}"/>
                  </a:ext>
                </a:extLst>
              </p:cNvPr>
              <p:cNvSpPr/>
              <p:nvPr/>
            </p:nvSpPr>
            <p:spPr>
              <a:xfrm>
                <a:off x="3581400" y="0"/>
                <a:ext cx="8610600" cy="6858000"/>
              </a:xfrm>
              <a:prstGeom prst="rect">
                <a:avLst/>
              </a:prstGeom>
              <a:gradFill flip="none" rotWithShape="1">
                <a:gsLst>
                  <a:gs pos="20000">
                    <a:srgbClr val="003A63">
                      <a:alpha val="81000"/>
                    </a:srgbClr>
                  </a:gs>
                  <a:gs pos="70000">
                    <a:schemeClr val="accent1">
                      <a:lumMod val="75000"/>
                      <a:alpha val="76271"/>
                    </a:schemeClr>
                  </a:gs>
                  <a:gs pos="100000">
                    <a:schemeClr val="accent1">
                      <a:lumMod val="60000"/>
                      <a:lumOff val="40000"/>
                      <a:alpha val="62069"/>
                    </a:schemeClr>
                  </a:gs>
                </a:gsLst>
                <a:lin ang="27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dirty="0"/>
              </a:p>
            </p:txBody>
          </p:sp>
          <p:sp>
            <p:nvSpPr>
              <p:cNvPr id="17" name="Serbest Form 16">
                <a:extLst>
                  <a:ext uri="{FF2B5EF4-FFF2-40B4-BE49-F238E27FC236}">
                    <a16:creationId xmlns:a16="http://schemas.microsoft.com/office/drawing/2014/main" id="{4CDA70DD-C4D0-ABAD-AD8C-F7DF41721379}"/>
                  </a:ext>
                </a:extLst>
              </p:cNvPr>
              <p:cNvSpPr/>
              <p:nvPr/>
            </p:nvSpPr>
            <p:spPr>
              <a:xfrm>
                <a:off x="1346813" y="-9298"/>
                <a:ext cx="6574971" cy="6867291"/>
              </a:xfrm>
              <a:custGeom>
                <a:avLst/>
                <a:gdLst>
                  <a:gd name="connsiteX0" fmla="*/ 0 w 5773782"/>
                  <a:gd name="connsiteY0" fmla="*/ 0 h 6858000"/>
                  <a:gd name="connsiteX1" fmla="*/ 2743199 w 5773782"/>
                  <a:gd name="connsiteY1" fmla="*/ 0 h 6858000"/>
                  <a:gd name="connsiteX2" fmla="*/ 2743200 w 5773782"/>
                  <a:gd name="connsiteY2" fmla="*/ 0 h 6858000"/>
                  <a:gd name="connsiteX3" fmla="*/ 2743200 w 5773782"/>
                  <a:gd name="connsiteY3" fmla="*/ 2 h 6858000"/>
                  <a:gd name="connsiteX4" fmla="*/ 5773782 w 5773782"/>
                  <a:gd name="connsiteY4" fmla="*/ 6858000 h 6858000"/>
                  <a:gd name="connsiteX5" fmla="*/ 2743200 w 5773782"/>
                  <a:gd name="connsiteY5" fmla="*/ 6858000 h 6858000"/>
                  <a:gd name="connsiteX6" fmla="*/ 2743199 w 5773782"/>
                  <a:gd name="connsiteY6" fmla="*/ 6858000 h 6858000"/>
                  <a:gd name="connsiteX7" fmla="*/ 0 w 5773782"/>
                  <a:gd name="connsiteY7" fmla="*/ 685800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773782" h="6858000">
                    <a:moveTo>
                      <a:pt x="0" y="0"/>
                    </a:moveTo>
                    <a:lnTo>
                      <a:pt x="2743199" y="0"/>
                    </a:lnTo>
                    <a:lnTo>
                      <a:pt x="2743200" y="0"/>
                    </a:lnTo>
                    <a:lnTo>
                      <a:pt x="2743200" y="2"/>
                    </a:lnTo>
                    <a:lnTo>
                      <a:pt x="5773782" y="6858000"/>
                    </a:lnTo>
                    <a:lnTo>
                      <a:pt x="2743200" y="6858000"/>
                    </a:lnTo>
                    <a:lnTo>
                      <a:pt x="2743199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solidFill>
                <a:srgbClr val="002D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just"/>
                <a:endParaRPr lang="tr-TR" dirty="0"/>
              </a:p>
            </p:txBody>
          </p:sp>
          <p:sp>
            <p:nvSpPr>
              <p:cNvPr id="18" name="Serbest Form 17">
                <a:extLst>
                  <a:ext uri="{FF2B5EF4-FFF2-40B4-BE49-F238E27FC236}">
                    <a16:creationId xmlns:a16="http://schemas.microsoft.com/office/drawing/2014/main" id="{98604035-9A02-158D-3100-519D4160ADE2}"/>
                  </a:ext>
                </a:extLst>
              </p:cNvPr>
              <p:cNvSpPr/>
              <p:nvPr/>
            </p:nvSpPr>
            <p:spPr>
              <a:xfrm>
                <a:off x="423703" y="-9300"/>
                <a:ext cx="6574971" cy="6867292"/>
              </a:xfrm>
              <a:custGeom>
                <a:avLst/>
                <a:gdLst>
                  <a:gd name="connsiteX0" fmla="*/ 0 w 5773782"/>
                  <a:gd name="connsiteY0" fmla="*/ 0 h 6858000"/>
                  <a:gd name="connsiteX1" fmla="*/ 2743199 w 5773782"/>
                  <a:gd name="connsiteY1" fmla="*/ 0 h 6858000"/>
                  <a:gd name="connsiteX2" fmla="*/ 2743200 w 5773782"/>
                  <a:gd name="connsiteY2" fmla="*/ 0 h 6858000"/>
                  <a:gd name="connsiteX3" fmla="*/ 2743200 w 5773782"/>
                  <a:gd name="connsiteY3" fmla="*/ 2 h 6858000"/>
                  <a:gd name="connsiteX4" fmla="*/ 5773782 w 5773782"/>
                  <a:gd name="connsiteY4" fmla="*/ 6858000 h 6858000"/>
                  <a:gd name="connsiteX5" fmla="*/ 2743200 w 5773782"/>
                  <a:gd name="connsiteY5" fmla="*/ 6858000 h 6858000"/>
                  <a:gd name="connsiteX6" fmla="*/ 2743199 w 5773782"/>
                  <a:gd name="connsiteY6" fmla="*/ 6858000 h 6858000"/>
                  <a:gd name="connsiteX7" fmla="*/ 0 w 5773782"/>
                  <a:gd name="connsiteY7" fmla="*/ 685800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773782" h="6858000">
                    <a:moveTo>
                      <a:pt x="0" y="0"/>
                    </a:moveTo>
                    <a:lnTo>
                      <a:pt x="2743199" y="0"/>
                    </a:lnTo>
                    <a:lnTo>
                      <a:pt x="2743200" y="0"/>
                    </a:lnTo>
                    <a:lnTo>
                      <a:pt x="2743200" y="2"/>
                    </a:lnTo>
                    <a:lnTo>
                      <a:pt x="5773782" y="6858000"/>
                    </a:lnTo>
                    <a:lnTo>
                      <a:pt x="2743200" y="6858000"/>
                    </a:lnTo>
                    <a:lnTo>
                      <a:pt x="2743199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solidFill>
                <a:srgbClr val="003A6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just"/>
                <a:endParaRPr lang="tr-TR" dirty="0"/>
              </a:p>
            </p:txBody>
          </p:sp>
        </p:grpSp>
        <p:sp>
          <p:nvSpPr>
            <p:cNvPr id="39" name="Dikdörtgen 38">
              <a:extLst>
                <a:ext uri="{FF2B5EF4-FFF2-40B4-BE49-F238E27FC236}">
                  <a16:creationId xmlns:a16="http://schemas.microsoft.com/office/drawing/2014/main" id="{24CF8FE0-2B58-7CFE-C472-07F94EBE62FC}"/>
                </a:ext>
              </a:extLst>
            </p:cNvPr>
            <p:cNvSpPr/>
            <p:nvPr/>
          </p:nvSpPr>
          <p:spPr>
            <a:xfrm>
              <a:off x="0" y="-4645"/>
              <a:ext cx="423703" cy="6858001"/>
            </a:xfrm>
            <a:prstGeom prst="rect">
              <a:avLst/>
            </a:prstGeom>
            <a:solidFill>
              <a:srgbClr val="003A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</p:grpSp>
      <p:sp>
        <p:nvSpPr>
          <p:cNvPr id="19" name="Başlık 1">
            <a:extLst>
              <a:ext uri="{FF2B5EF4-FFF2-40B4-BE49-F238E27FC236}">
                <a16:creationId xmlns:a16="http://schemas.microsoft.com/office/drawing/2014/main" id="{ACC70AF3-DF02-4D7F-E312-BF5034E4AE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6259" y="1834881"/>
            <a:ext cx="6907481" cy="2387600"/>
          </a:xfrm>
        </p:spPr>
        <p:txBody>
          <a:bodyPr anchor="b"/>
          <a:lstStyle>
            <a:lvl1pPr algn="ctr">
              <a:defRPr sz="6000" b="1" i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defRPr>
            </a:lvl1pPr>
          </a:lstStyle>
          <a:p>
            <a:r>
              <a:rPr lang="tr-TR"/>
              <a:t>Asıl başlık stilini düzenlemek için tıklayın</a:t>
            </a:r>
            <a:endParaRPr lang="tr-TR" dirty="0"/>
          </a:p>
        </p:txBody>
      </p:sp>
      <p:sp>
        <p:nvSpPr>
          <p:cNvPr id="21" name="Alt Başlık 2">
            <a:extLst>
              <a:ext uri="{FF2B5EF4-FFF2-40B4-BE49-F238E27FC236}">
                <a16:creationId xmlns:a16="http://schemas.microsoft.com/office/drawing/2014/main" id="{2B25306A-1411-BF07-D3B1-A8FB3AB0DB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6259" y="4401600"/>
            <a:ext cx="6907481" cy="911180"/>
          </a:xfrm>
        </p:spPr>
        <p:txBody>
          <a:bodyPr/>
          <a:lstStyle>
            <a:lvl1pPr marL="0" indent="0" algn="ctr">
              <a:buNone/>
              <a:defRPr sz="2400" b="0" i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tr-TR" dirty="0"/>
          </a:p>
        </p:txBody>
      </p:sp>
      <p:grpSp>
        <p:nvGrpSpPr>
          <p:cNvPr id="36" name="Grup 35">
            <a:extLst>
              <a:ext uri="{FF2B5EF4-FFF2-40B4-BE49-F238E27FC236}">
                <a16:creationId xmlns:a16="http://schemas.microsoft.com/office/drawing/2014/main" id="{DB2D7EED-08A2-036C-C8D9-76D346E3CE3D}"/>
              </a:ext>
            </a:extLst>
          </p:cNvPr>
          <p:cNvGrpSpPr/>
          <p:nvPr/>
        </p:nvGrpSpPr>
        <p:grpSpPr>
          <a:xfrm>
            <a:off x="271653" y="244706"/>
            <a:ext cx="2995090" cy="766635"/>
            <a:chOff x="222779" y="190488"/>
            <a:chExt cx="2995090" cy="766635"/>
          </a:xfrm>
        </p:grpSpPr>
        <p:pic>
          <p:nvPicPr>
            <p:cNvPr id="23" name="Resim 22" descr="amblem, simge, sembol, logo, daire içeren bir resim&#10;&#10;Açıklama otomatik olarak oluşturuldu">
              <a:extLst>
                <a:ext uri="{FF2B5EF4-FFF2-40B4-BE49-F238E27FC236}">
                  <a16:creationId xmlns:a16="http://schemas.microsoft.com/office/drawing/2014/main" id="{A673BA33-0E44-CD70-9880-2CDC16DA15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2779" y="190488"/>
              <a:ext cx="766635" cy="766635"/>
            </a:xfrm>
            <a:prstGeom prst="rect">
              <a:avLst/>
            </a:prstGeom>
          </p:spPr>
        </p:pic>
        <p:pic>
          <p:nvPicPr>
            <p:cNvPr id="25" name="Resim 24" descr="amblem, simge, sembol, daire, logo içeren bir resim&#10;&#10;Açıklama otomatik olarak oluşturuldu">
              <a:extLst>
                <a:ext uri="{FF2B5EF4-FFF2-40B4-BE49-F238E27FC236}">
                  <a16:creationId xmlns:a16="http://schemas.microsoft.com/office/drawing/2014/main" id="{C87B050B-E2CC-DFE9-FC42-C8707D3C71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51234" y="190488"/>
              <a:ext cx="766635" cy="766635"/>
            </a:xfrm>
            <a:prstGeom prst="rect">
              <a:avLst/>
            </a:prstGeom>
          </p:spPr>
        </p:pic>
        <p:pic>
          <p:nvPicPr>
            <p:cNvPr id="27" name="Resim 26" descr="metin, yazı tipi, ekran görüntüsü, grafik içeren bir resim&#10;&#10;Açıklama otomatik olarak oluşturuldu">
              <a:extLst>
                <a:ext uri="{FF2B5EF4-FFF2-40B4-BE49-F238E27FC236}">
                  <a16:creationId xmlns:a16="http://schemas.microsoft.com/office/drawing/2014/main" id="{0071A6EE-6C12-89F4-DB55-F7D8AAA3D46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09436" y="312162"/>
              <a:ext cx="1021776" cy="526026"/>
            </a:xfrm>
            <a:prstGeom prst="rect">
              <a:avLst/>
            </a:prstGeom>
          </p:spPr>
        </p:pic>
      </p:grpSp>
      <p:pic>
        <p:nvPicPr>
          <p:cNvPr id="29" name="Resim 28" descr="simge, sembol, amblem, logo, ticari marka içeren bir resim&#10;&#10;Açıklama otomatik olarak oluşturuldu">
            <a:extLst>
              <a:ext uri="{FF2B5EF4-FFF2-40B4-BE49-F238E27FC236}">
                <a16:creationId xmlns:a16="http://schemas.microsoft.com/office/drawing/2014/main" id="{B1538111-0F21-4E10-EFEE-764EEA4B2F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68892" y="6006396"/>
            <a:ext cx="766636" cy="766636"/>
          </a:xfrm>
          <a:prstGeom prst="rect">
            <a:avLst/>
          </a:prstGeom>
        </p:spPr>
      </p:pic>
      <p:grpSp>
        <p:nvGrpSpPr>
          <p:cNvPr id="2" name="Grup 1">
            <a:extLst>
              <a:ext uri="{FF2B5EF4-FFF2-40B4-BE49-F238E27FC236}">
                <a16:creationId xmlns:a16="http://schemas.microsoft.com/office/drawing/2014/main" id="{913BA743-D04C-ADFB-0F01-42C464A873EB}"/>
              </a:ext>
            </a:extLst>
          </p:cNvPr>
          <p:cNvGrpSpPr/>
          <p:nvPr userDrawn="1"/>
        </p:nvGrpSpPr>
        <p:grpSpPr>
          <a:xfrm>
            <a:off x="7075173" y="1359934"/>
            <a:ext cx="4693124" cy="3823275"/>
            <a:chOff x="7075173" y="1001117"/>
            <a:chExt cx="4693124" cy="3823275"/>
          </a:xfrm>
        </p:grpSpPr>
        <p:pic>
          <p:nvPicPr>
            <p:cNvPr id="46" name="Resim 45" descr="metin, yazı tipi, ekran görüntüsü, grafik içeren bir resim&#10;&#10;Açıklama otomatik olarak oluşturuldu">
              <a:extLst>
                <a:ext uri="{FF2B5EF4-FFF2-40B4-BE49-F238E27FC236}">
                  <a16:creationId xmlns:a16="http://schemas.microsoft.com/office/drawing/2014/main" id="{5A059869-89DD-6B7B-52A1-2FEA9E86784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506832" y="1001117"/>
              <a:ext cx="3823275" cy="3823275"/>
            </a:xfrm>
            <a:prstGeom prst="rect">
              <a:avLst/>
            </a:prstGeom>
          </p:spPr>
        </p:pic>
        <p:pic>
          <p:nvPicPr>
            <p:cNvPr id="38" name="Resim 37" descr="metin, yazı tipi, ekran görüntüsü, grafik içeren bir resim&#10;&#10;Açıklama otomatik olarak oluşturuldu">
              <a:extLst>
                <a:ext uri="{FF2B5EF4-FFF2-40B4-BE49-F238E27FC236}">
                  <a16:creationId xmlns:a16="http://schemas.microsoft.com/office/drawing/2014/main" id="{72568F3D-7188-2610-38FA-0DFF9351C0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t="78869"/>
            <a:stretch/>
          </p:blipFill>
          <p:spPr>
            <a:xfrm>
              <a:off x="7075173" y="4028661"/>
              <a:ext cx="4693124" cy="587765"/>
            </a:xfrm>
            <a:prstGeom prst="rect">
              <a:avLst/>
            </a:prstGeom>
          </p:spPr>
        </p:pic>
      </p:grpSp>
      <p:pic>
        <p:nvPicPr>
          <p:cNvPr id="47" name="Resim 46" descr="yazı tipi, grafik, logo, metin içeren bir resim&#10;&#10;Açıklama otomatik olarak oluşturuldu">
            <a:extLst>
              <a:ext uri="{FF2B5EF4-FFF2-40B4-BE49-F238E27FC236}">
                <a16:creationId xmlns:a16="http://schemas.microsoft.com/office/drawing/2014/main" id="{8EE21F54-5E91-34B4-7B2C-35BECDFD943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3553" y="6126572"/>
            <a:ext cx="1441450" cy="481120"/>
          </a:xfrm>
          <a:prstGeom prst="rect">
            <a:avLst/>
          </a:prstGeom>
        </p:spPr>
      </p:pic>
      <p:pic>
        <p:nvPicPr>
          <p:cNvPr id="48" name="Resim 47" descr="metin, yazı tipi, logo, grafik içeren bir resim&#10;&#10;Açıklama otomatik olarak oluşturuldu">
            <a:extLst>
              <a:ext uri="{FF2B5EF4-FFF2-40B4-BE49-F238E27FC236}">
                <a16:creationId xmlns:a16="http://schemas.microsoft.com/office/drawing/2014/main" id="{C77B32EC-A25E-57D1-4FA8-0B2A2F023F7E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894" t="37808" r="3016" b="37750"/>
          <a:stretch/>
        </p:blipFill>
        <p:spPr>
          <a:xfrm>
            <a:off x="2168556" y="6126572"/>
            <a:ext cx="1871070" cy="486061"/>
          </a:xfrm>
          <a:prstGeom prst="rect">
            <a:avLst/>
          </a:prstGeom>
        </p:spPr>
      </p:pic>
      <p:cxnSp>
        <p:nvCxnSpPr>
          <p:cNvPr id="49" name="Düz Bağlayıcı 48">
            <a:extLst>
              <a:ext uri="{FF2B5EF4-FFF2-40B4-BE49-F238E27FC236}">
                <a16:creationId xmlns:a16="http://schemas.microsoft.com/office/drawing/2014/main" id="{58D65561-C8E7-BEB3-D84B-1BCB032A9B4C}"/>
              </a:ext>
            </a:extLst>
          </p:cNvPr>
          <p:cNvCxnSpPr/>
          <p:nvPr/>
        </p:nvCxnSpPr>
        <p:spPr>
          <a:xfrm>
            <a:off x="1968093" y="6128200"/>
            <a:ext cx="0" cy="47400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87805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şlık 5">
            <a:extLst>
              <a:ext uri="{FF2B5EF4-FFF2-40B4-BE49-F238E27FC236}">
                <a16:creationId xmlns:a16="http://schemas.microsoft.com/office/drawing/2014/main" id="{0A2D6FFC-55DB-8145-BCED-F8FFBFD4B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</p:spTree>
    <p:extLst>
      <p:ext uri="{BB962C8B-B14F-4D97-AF65-F5344CB8AC3E}">
        <p14:creationId xmlns:p14="http://schemas.microsoft.com/office/powerpoint/2010/main" val="35268679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424247F-B2A6-DCF8-CB52-86C9A5C213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185334"/>
            <a:ext cx="6172200" cy="45212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tr-TR" dirty="0"/>
          </a:p>
        </p:txBody>
      </p:sp>
      <p:sp>
        <p:nvSpPr>
          <p:cNvPr id="8" name="Başlık 1">
            <a:extLst>
              <a:ext uri="{FF2B5EF4-FFF2-40B4-BE49-F238E27FC236}">
                <a16:creationId xmlns:a16="http://schemas.microsoft.com/office/drawing/2014/main" id="{966A4DC2-5E6F-82D3-A7B9-F1F74C2B9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185334"/>
            <a:ext cx="3932237" cy="1269998"/>
          </a:xfrm>
        </p:spPr>
        <p:txBody>
          <a:bodyPr anchor="b">
            <a:noAutofit/>
          </a:bodyPr>
          <a:lstStyle>
            <a:lvl1pPr>
              <a:defRPr sz="3000"/>
            </a:lvl1pPr>
          </a:lstStyle>
          <a:p>
            <a:r>
              <a:rPr lang="tr-TR"/>
              <a:t>Asıl başlık stilini düzenlemek için tıklayın</a:t>
            </a:r>
            <a:endParaRPr lang="tr-TR" dirty="0"/>
          </a:p>
        </p:txBody>
      </p:sp>
      <p:sp>
        <p:nvSpPr>
          <p:cNvPr id="9" name="Metin Yer Tutucusu 3">
            <a:extLst>
              <a:ext uri="{FF2B5EF4-FFF2-40B4-BE49-F238E27FC236}">
                <a16:creationId xmlns:a16="http://schemas.microsoft.com/office/drawing/2014/main" id="{29C14C2F-24F4-B1B3-BDA7-C6FB96A3B9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55332"/>
            <a:ext cx="3932237" cy="32004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</p:spTree>
    <p:extLst>
      <p:ext uri="{BB962C8B-B14F-4D97-AF65-F5344CB8AC3E}">
        <p14:creationId xmlns:p14="http://schemas.microsoft.com/office/powerpoint/2010/main" val="1804920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4EADA9E-DA43-5F0D-93D3-BE3B4A7EA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09E6707-EB90-8270-DB45-7625B368BC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</p:spTree>
    <p:extLst>
      <p:ext uri="{BB962C8B-B14F-4D97-AF65-F5344CB8AC3E}">
        <p14:creationId xmlns:p14="http://schemas.microsoft.com/office/powerpoint/2010/main" val="1725452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9D6BB9C-C95F-6F0B-B1E3-09EDF6A54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202421"/>
            <a:ext cx="10515600" cy="2852737"/>
          </a:xfrm>
        </p:spPr>
        <p:txBody>
          <a:bodyPr anchor="b"/>
          <a:lstStyle>
            <a:lvl1pPr>
              <a:defRPr sz="6000" i="1"/>
            </a:lvl1pPr>
          </a:lstStyle>
          <a:p>
            <a:r>
              <a:rPr lang="tr-TR"/>
              <a:t>Asıl başlık stilini düzenlemek için tıklayın</a:t>
            </a:r>
            <a:endParaRPr lang="tr-TR" dirty="0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6329748B-6B03-30F4-3D4B-04B1647A10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29210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</p:spTree>
    <p:extLst>
      <p:ext uri="{BB962C8B-B14F-4D97-AF65-F5344CB8AC3E}">
        <p14:creationId xmlns:p14="http://schemas.microsoft.com/office/powerpoint/2010/main" val="3756112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632D932-AC0D-805B-DBC1-4D82BCC55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0C9D932-4CE8-6441-CB7D-ED9F99B98E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555310"/>
            <a:ext cx="5181600" cy="3188622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7E6DADB8-4C14-EE54-3881-628856F241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555310"/>
            <a:ext cx="5181600" cy="3188622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</p:spTree>
    <p:extLst>
      <p:ext uri="{BB962C8B-B14F-4D97-AF65-F5344CB8AC3E}">
        <p14:creationId xmlns:p14="http://schemas.microsoft.com/office/powerpoint/2010/main" val="2345329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B2F7E35-F72C-EDB8-1620-A821E129D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100667"/>
            <a:ext cx="10515600" cy="999066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tr-TR" dirty="0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952D36D3-4C0F-BD81-4DFD-8BDA540A61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235199"/>
            <a:ext cx="5157787" cy="6265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163E6372-F07D-F32F-FAB1-33E3C2771F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97199"/>
            <a:ext cx="5157787" cy="2760133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tr-TR" dirty="0"/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C0D3AFB7-1BA8-5CAD-396D-90D25A1455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235198"/>
            <a:ext cx="5183188" cy="6265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93EED085-921D-E9E0-CFCF-0D54D5C9B7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97199"/>
            <a:ext cx="5183188" cy="2760134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</p:spTree>
    <p:extLst>
      <p:ext uri="{BB962C8B-B14F-4D97-AF65-F5344CB8AC3E}">
        <p14:creationId xmlns:p14="http://schemas.microsoft.com/office/powerpoint/2010/main" val="996733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şlık 5">
            <a:extLst>
              <a:ext uri="{FF2B5EF4-FFF2-40B4-BE49-F238E27FC236}">
                <a16:creationId xmlns:a16="http://schemas.microsoft.com/office/drawing/2014/main" id="{0A2D6FFC-55DB-8145-BCED-F8FFBFD4B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</p:spTree>
    <p:extLst>
      <p:ext uri="{BB962C8B-B14F-4D97-AF65-F5344CB8AC3E}">
        <p14:creationId xmlns:p14="http://schemas.microsoft.com/office/powerpoint/2010/main" val="2987660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3444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424247F-B2A6-DCF8-CB52-86C9A5C213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185334"/>
            <a:ext cx="6172200" cy="45212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tr-TR" dirty="0"/>
          </a:p>
        </p:txBody>
      </p:sp>
      <p:sp>
        <p:nvSpPr>
          <p:cNvPr id="8" name="Başlık 1">
            <a:extLst>
              <a:ext uri="{FF2B5EF4-FFF2-40B4-BE49-F238E27FC236}">
                <a16:creationId xmlns:a16="http://schemas.microsoft.com/office/drawing/2014/main" id="{966A4DC2-5E6F-82D3-A7B9-F1F74C2B9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185334"/>
            <a:ext cx="3932237" cy="1269998"/>
          </a:xfrm>
        </p:spPr>
        <p:txBody>
          <a:bodyPr anchor="b">
            <a:noAutofit/>
          </a:bodyPr>
          <a:lstStyle>
            <a:lvl1pPr>
              <a:defRPr sz="3000"/>
            </a:lvl1pPr>
          </a:lstStyle>
          <a:p>
            <a:r>
              <a:rPr lang="tr-TR"/>
              <a:t>Asıl başlık stilini düzenlemek için tıklayın</a:t>
            </a:r>
            <a:endParaRPr lang="tr-TR" dirty="0"/>
          </a:p>
        </p:txBody>
      </p:sp>
      <p:sp>
        <p:nvSpPr>
          <p:cNvPr id="9" name="Metin Yer Tutucusu 3">
            <a:extLst>
              <a:ext uri="{FF2B5EF4-FFF2-40B4-BE49-F238E27FC236}">
                <a16:creationId xmlns:a16="http://schemas.microsoft.com/office/drawing/2014/main" id="{29C14C2F-24F4-B1B3-BDA7-C6FB96A3B9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55332"/>
            <a:ext cx="3932237" cy="32004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</p:spTree>
    <p:extLst>
      <p:ext uri="{BB962C8B-B14F-4D97-AF65-F5344CB8AC3E}">
        <p14:creationId xmlns:p14="http://schemas.microsoft.com/office/powerpoint/2010/main" val="2304562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CE0A68B-A5E3-F91A-6E3C-5721F159C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185334"/>
            <a:ext cx="3932237" cy="1269998"/>
          </a:xfrm>
        </p:spPr>
        <p:txBody>
          <a:bodyPr anchor="b">
            <a:noAutofit/>
          </a:bodyPr>
          <a:lstStyle>
            <a:lvl1pPr>
              <a:defRPr sz="3000"/>
            </a:lvl1pPr>
          </a:lstStyle>
          <a:p>
            <a:r>
              <a:rPr lang="tr-TR"/>
              <a:t>Asıl başlık stilini düzenlemek için tıklayın</a:t>
            </a:r>
            <a:endParaRPr lang="tr-TR" dirty="0"/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E7939726-BAEC-F7AB-7CE7-BD8F2ACA4C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185334"/>
            <a:ext cx="6172200" cy="4470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B546F3D3-D647-B9B9-0286-8C58CFAD16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55332"/>
            <a:ext cx="3932237" cy="32004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</p:spTree>
    <p:extLst>
      <p:ext uri="{BB962C8B-B14F-4D97-AF65-F5344CB8AC3E}">
        <p14:creationId xmlns:p14="http://schemas.microsoft.com/office/powerpoint/2010/main" val="3689934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20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ikdörtgen 15">
            <a:extLst>
              <a:ext uri="{FF2B5EF4-FFF2-40B4-BE49-F238E27FC236}">
                <a16:creationId xmlns:a16="http://schemas.microsoft.com/office/drawing/2014/main" id="{0458F698-12D9-725A-B8B1-98FAD99151B7}"/>
              </a:ext>
            </a:extLst>
          </p:cNvPr>
          <p:cNvSpPr/>
          <p:nvPr/>
        </p:nvSpPr>
        <p:spPr>
          <a:xfrm>
            <a:off x="0" y="5864830"/>
            <a:ext cx="12192000" cy="1014608"/>
          </a:xfrm>
          <a:prstGeom prst="rect">
            <a:avLst/>
          </a:prstGeom>
          <a:solidFill>
            <a:srgbClr val="003A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D12EE6C4-B25C-850E-1595-8460B4027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14069"/>
            <a:ext cx="10515600" cy="13159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dirty="0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7A9905C5-DF29-27BF-7795-BBB1003BBE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529510"/>
            <a:ext cx="10515600" cy="32144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dirty="0"/>
              <a:t>Asıl metin stillerini düzenlemek için tıklayın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3DE30289-DFAC-48B0-70E4-CF94BDA7A356}"/>
              </a:ext>
            </a:extLst>
          </p:cNvPr>
          <p:cNvSpPr/>
          <p:nvPr/>
        </p:nvSpPr>
        <p:spPr>
          <a:xfrm>
            <a:off x="0" y="0"/>
            <a:ext cx="12192000" cy="1014608"/>
          </a:xfrm>
          <a:prstGeom prst="rect">
            <a:avLst/>
          </a:prstGeom>
          <a:solidFill>
            <a:srgbClr val="003A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11" name="Grup 10">
            <a:extLst>
              <a:ext uri="{FF2B5EF4-FFF2-40B4-BE49-F238E27FC236}">
                <a16:creationId xmlns:a16="http://schemas.microsoft.com/office/drawing/2014/main" id="{754A08D0-C409-F2E7-B9BF-3597138AD5D4}"/>
              </a:ext>
            </a:extLst>
          </p:cNvPr>
          <p:cNvGrpSpPr/>
          <p:nvPr/>
        </p:nvGrpSpPr>
        <p:grpSpPr>
          <a:xfrm>
            <a:off x="363553" y="140105"/>
            <a:ext cx="2882901" cy="714392"/>
            <a:chOff x="428094" y="182647"/>
            <a:chExt cx="3125367" cy="774476"/>
          </a:xfrm>
        </p:grpSpPr>
        <p:pic>
          <p:nvPicPr>
            <p:cNvPr id="12" name="Resim 11" descr="amblem, simge, sembol, logo, daire içeren bir resim&#10;&#10;Açıklama otomatik olarak oluşturuldu">
              <a:extLst>
                <a:ext uri="{FF2B5EF4-FFF2-40B4-BE49-F238E27FC236}">
                  <a16:creationId xmlns:a16="http://schemas.microsoft.com/office/drawing/2014/main" id="{FE7A53E0-BE1B-91E2-7698-5CFA7CA92B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428094" y="190488"/>
              <a:ext cx="766634" cy="766635"/>
            </a:xfrm>
            <a:prstGeom prst="rect">
              <a:avLst/>
            </a:prstGeom>
          </p:spPr>
        </p:pic>
        <p:pic>
          <p:nvPicPr>
            <p:cNvPr id="13" name="Resim 12" descr="amblem, simge, sembol, daire, logo içeren bir resim&#10;&#10;Açıklama otomatik olarak oluşturuldu">
              <a:extLst>
                <a:ext uri="{FF2B5EF4-FFF2-40B4-BE49-F238E27FC236}">
                  <a16:creationId xmlns:a16="http://schemas.microsoft.com/office/drawing/2014/main" id="{AB77FC52-F9D6-E152-BCF0-45554008FF1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2786826" y="182647"/>
              <a:ext cx="766635" cy="766635"/>
            </a:xfrm>
            <a:prstGeom prst="rect">
              <a:avLst/>
            </a:prstGeom>
          </p:spPr>
        </p:pic>
        <p:pic>
          <p:nvPicPr>
            <p:cNvPr id="14" name="Resim 13" descr="metin, yazı tipi, ekran görüntüsü, grafik içeren bir resim&#10;&#10;Açıklama otomatik olarak oluşturuldu">
              <a:extLst>
                <a:ext uri="{FF2B5EF4-FFF2-40B4-BE49-F238E27FC236}">
                  <a16:creationId xmlns:a16="http://schemas.microsoft.com/office/drawing/2014/main" id="{0BAC67BF-EF31-A94A-BAE4-71EF3BF8B5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1479888" y="310791"/>
              <a:ext cx="1021777" cy="526026"/>
            </a:xfrm>
            <a:prstGeom prst="rect">
              <a:avLst/>
            </a:prstGeom>
          </p:spPr>
        </p:pic>
      </p:grpSp>
      <p:pic>
        <p:nvPicPr>
          <p:cNvPr id="18" name="Resim 17" descr="yazı tipi, grafik, logo, metin içeren bir resim&#10;&#10;Açıklama otomatik olarak oluşturuldu">
            <a:extLst>
              <a:ext uri="{FF2B5EF4-FFF2-40B4-BE49-F238E27FC236}">
                <a16:creationId xmlns:a16="http://schemas.microsoft.com/office/drawing/2014/main" id="{B8C12299-EB93-44F7-CA20-3FC63C14C9D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63553" y="6126572"/>
            <a:ext cx="1441450" cy="481120"/>
          </a:xfrm>
          <a:prstGeom prst="rect">
            <a:avLst/>
          </a:prstGeom>
        </p:spPr>
      </p:pic>
      <p:pic>
        <p:nvPicPr>
          <p:cNvPr id="19" name="Resim 18" descr="metin, yazı tipi, logo, grafik içeren bir resim&#10;&#10;Açıklama otomatik olarak oluşturuldu">
            <a:extLst>
              <a:ext uri="{FF2B5EF4-FFF2-40B4-BE49-F238E27FC236}">
                <a16:creationId xmlns:a16="http://schemas.microsoft.com/office/drawing/2014/main" id="{54893D5F-F383-8ED1-C933-F529D460037F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l="2894" t="37808" r="3016" b="37750"/>
          <a:stretch/>
        </p:blipFill>
        <p:spPr>
          <a:xfrm>
            <a:off x="2168556" y="6126572"/>
            <a:ext cx="1871070" cy="486061"/>
          </a:xfrm>
          <a:prstGeom prst="rect">
            <a:avLst/>
          </a:prstGeom>
        </p:spPr>
      </p:pic>
      <p:cxnSp>
        <p:nvCxnSpPr>
          <p:cNvPr id="20" name="Düz Bağlayıcı 19">
            <a:extLst>
              <a:ext uri="{FF2B5EF4-FFF2-40B4-BE49-F238E27FC236}">
                <a16:creationId xmlns:a16="http://schemas.microsoft.com/office/drawing/2014/main" id="{4117A0A2-20B2-5DD1-B19D-3B23702F5817}"/>
              </a:ext>
            </a:extLst>
          </p:cNvPr>
          <p:cNvCxnSpPr/>
          <p:nvPr/>
        </p:nvCxnSpPr>
        <p:spPr>
          <a:xfrm>
            <a:off x="1968093" y="6128200"/>
            <a:ext cx="0" cy="47400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Resim 20">
            <a:extLst>
              <a:ext uri="{FF2B5EF4-FFF2-40B4-BE49-F238E27FC236}">
                <a16:creationId xmlns:a16="http://schemas.microsoft.com/office/drawing/2014/main" id="{6416A1AB-EE0C-7AD0-0F5E-84AE5DE57B6B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892162" y="208854"/>
            <a:ext cx="4140200" cy="596900"/>
          </a:xfrm>
          <a:prstGeom prst="rect">
            <a:avLst/>
          </a:prstGeom>
        </p:spPr>
      </p:pic>
      <p:sp>
        <p:nvSpPr>
          <p:cNvPr id="5" name="Dikdörtgen 4">
            <a:extLst>
              <a:ext uri="{FF2B5EF4-FFF2-40B4-BE49-F238E27FC236}">
                <a16:creationId xmlns:a16="http://schemas.microsoft.com/office/drawing/2014/main" id="{ACFA1836-E885-62C0-0208-CAE38651FD85}"/>
              </a:ext>
            </a:extLst>
          </p:cNvPr>
          <p:cNvSpPr/>
          <p:nvPr/>
        </p:nvSpPr>
        <p:spPr>
          <a:xfrm>
            <a:off x="0" y="0"/>
            <a:ext cx="12192000" cy="1014608"/>
          </a:xfrm>
          <a:prstGeom prst="rect">
            <a:avLst/>
          </a:prstGeom>
          <a:solidFill>
            <a:srgbClr val="003A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6" name="Grup 5">
            <a:extLst>
              <a:ext uri="{FF2B5EF4-FFF2-40B4-BE49-F238E27FC236}">
                <a16:creationId xmlns:a16="http://schemas.microsoft.com/office/drawing/2014/main" id="{F60C92D9-16FE-0F31-1C39-7FF97C3A8EEE}"/>
              </a:ext>
            </a:extLst>
          </p:cNvPr>
          <p:cNvGrpSpPr/>
          <p:nvPr/>
        </p:nvGrpSpPr>
        <p:grpSpPr>
          <a:xfrm>
            <a:off x="363553" y="140105"/>
            <a:ext cx="2882901" cy="714392"/>
            <a:chOff x="428094" y="182647"/>
            <a:chExt cx="3125367" cy="774476"/>
          </a:xfrm>
        </p:grpSpPr>
        <p:pic>
          <p:nvPicPr>
            <p:cNvPr id="7" name="Resim 6" descr="amblem, simge, sembol, logo, daire içeren bir resim&#10;&#10;Açıklama otomatik olarak oluşturuldu">
              <a:extLst>
                <a:ext uri="{FF2B5EF4-FFF2-40B4-BE49-F238E27FC236}">
                  <a16:creationId xmlns:a16="http://schemas.microsoft.com/office/drawing/2014/main" id="{E3BB5D83-EEA6-CE16-BF31-A66B9F72726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428094" y="190488"/>
              <a:ext cx="766634" cy="766635"/>
            </a:xfrm>
            <a:prstGeom prst="rect">
              <a:avLst/>
            </a:prstGeom>
          </p:spPr>
        </p:pic>
        <p:pic>
          <p:nvPicPr>
            <p:cNvPr id="9" name="Resim 8" descr="amblem, simge, sembol, daire, logo içeren bir resim&#10;&#10;Açıklama otomatik olarak oluşturuldu">
              <a:extLst>
                <a:ext uri="{FF2B5EF4-FFF2-40B4-BE49-F238E27FC236}">
                  <a16:creationId xmlns:a16="http://schemas.microsoft.com/office/drawing/2014/main" id="{269AE903-21A7-BB28-9A51-CAC3116E9A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2786826" y="182647"/>
              <a:ext cx="766635" cy="766635"/>
            </a:xfrm>
            <a:prstGeom prst="rect">
              <a:avLst/>
            </a:prstGeom>
          </p:spPr>
        </p:pic>
        <p:pic>
          <p:nvPicPr>
            <p:cNvPr id="10" name="Resim 9" descr="metin, yazı tipi, ekran görüntüsü, grafik içeren bir resim&#10;&#10;Açıklama otomatik olarak oluşturuldu">
              <a:extLst>
                <a:ext uri="{FF2B5EF4-FFF2-40B4-BE49-F238E27FC236}">
                  <a16:creationId xmlns:a16="http://schemas.microsoft.com/office/drawing/2014/main" id="{F3131500-EF9B-27B5-2868-B376E37A3A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1479888" y="310791"/>
              <a:ext cx="1021777" cy="526026"/>
            </a:xfrm>
            <a:prstGeom prst="rect">
              <a:avLst/>
            </a:prstGeom>
          </p:spPr>
        </p:pic>
      </p:grpSp>
      <p:pic>
        <p:nvPicPr>
          <p:cNvPr id="23" name="Resim 22">
            <a:extLst>
              <a:ext uri="{FF2B5EF4-FFF2-40B4-BE49-F238E27FC236}">
                <a16:creationId xmlns:a16="http://schemas.microsoft.com/office/drawing/2014/main" id="{8228BB11-6728-32AD-EBFF-885A29E437C3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892162" y="208854"/>
            <a:ext cx="4140200" cy="596900"/>
          </a:xfrm>
          <a:prstGeom prst="rect">
            <a:avLst/>
          </a:prstGeom>
        </p:spPr>
      </p:pic>
      <p:pic>
        <p:nvPicPr>
          <p:cNvPr id="25" name="Resim 24" descr="simge, sembol, amblem, logo, ticari marka içeren bir resim&#10;&#10;Açıklama otomatik olarak oluşturuldu">
            <a:extLst>
              <a:ext uri="{FF2B5EF4-FFF2-40B4-BE49-F238E27FC236}">
                <a16:creationId xmlns:a16="http://schemas.microsoft.com/office/drawing/2014/main" id="{3BC97E9E-A913-8170-BF79-36C36F2FA866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353800" y="6041973"/>
            <a:ext cx="646460" cy="646460"/>
          </a:xfrm>
          <a:prstGeom prst="rect">
            <a:avLst/>
          </a:prstGeom>
        </p:spPr>
      </p:pic>
      <p:sp>
        <p:nvSpPr>
          <p:cNvPr id="26" name="Metin kutusu 25">
            <a:extLst>
              <a:ext uri="{FF2B5EF4-FFF2-40B4-BE49-F238E27FC236}">
                <a16:creationId xmlns:a16="http://schemas.microsoft.com/office/drawing/2014/main" id="{722336DF-D2AE-B573-D831-29D828C588ED}"/>
              </a:ext>
            </a:extLst>
          </p:cNvPr>
          <p:cNvSpPr txBox="1"/>
          <p:nvPr userDrawn="1"/>
        </p:nvSpPr>
        <p:spPr>
          <a:xfrm>
            <a:off x="2353492" y="6587407"/>
            <a:ext cx="74850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900" dirty="0">
                <a:solidFill>
                  <a:schemeClr val="bg1"/>
                </a:solidFill>
              </a:rPr>
              <a:t>Bu proje, Gençlik ve Spor Bakanlığı Tarafından desteklenmektedir.</a:t>
            </a:r>
          </a:p>
        </p:txBody>
      </p:sp>
    </p:spTree>
    <p:extLst>
      <p:ext uri="{BB962C8B-B14F-4D97-AF65-F5344CB8AC3E}">
        <p14:creationId xmlns:p14="http://schemas.microsoft.com/office/powerpoint/2010/main" val="695440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1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B207477-F703-091B-40EE-F63EC4AB89A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CFECB44E-96BE-3BF5-09D7-EC7DE495398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52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5BEE935-FE88-C3DF-ACE2-97191FAFB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90C1FE6-C7C3-DA3F-6C56-86BF870EC4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83581606"/>
      </p:ext>
    </p:extLst>
  </p:cSld>
  <p:clrMapOvr>
    <a:masterClrMapping/>
  </p:clrMapOvr>
</p:sld>
</file>

<file path=ppt/theme/theme1.xml><?xml version="1.0" encoding="utf-8"?>
<a:theme xmlns:a="http://schemas.openxmlformats.org/drawingml/2006/main" name="Kongre 2025 Tema">
  <a:themeElements>
    <a:clrScheme name="Özel 1">
      <a:dk1>
        <a:srgbClr val="000000"/>
      </a:dk1>
      <a:lt1>
        <a:srgbClr val="FFFFFF"/>
      </a:lt1>
      <a:dk2>
        <a:srgbClr val="003A63"/>
      </a:dk2>
      <a:lt2>
        <a:srgbClr val="E7E6E6"/>
      </a:lt2>
      <a:accent1>
        <a:srgbClr val="003A63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5BC3EB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ongre 2025 Tema" id="{4BB46571-A66A-3644-9188-B459D78E9AC7}" vid="{664A88EC-B63E-C84B-A011-C68B6D97D02D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Kongre 2025 Tema</Template>
  <TotalTime>9</TotalTime>
  <Words>1</Words>
  <Application>Microsoft Macintosh PowerPoint</Application>
  <PresentationFormat>Geniş ekran</PresentationFormat>
  <Paragraphs>1</Paragraphs>
  <Slides>2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</vt:i4>
      </vt:variant>
    </vt:vector>
  </HeadingPairs>
  <TitlesOfParts>
    <vt:vector size="6" baseType="lpstr">
      <vt:lpstr>Arial</vt:lpstr>
      <vt:lpstr>Calibri</vt:lpstr>
      <vt:lpstr>Century Gothic</vt:lpstr>
      <vt:lpstr>Kongre 2025 Tema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Adem Janberk Ersan</dc:creator>
  <cp:lastModifiedBy>Adem Janberk Ersan</cp:lastModifiedBy>
  <cp:revision>6</cp:revision>
  <dcterms:created xsi:type="dcterms:W3CDTF">2025-03-21T19:29:43Z</dcterms:created>
  <dcterms:modified xsi:type="dcterms:W3CDTF">2025-04-05T22:23:28Z</dcterms:modified>
</cp:coreProperties>
</file>